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5"/>
  </p:notesMasterIdLst>
  <p:sldIdLst>
    <p:sldId id="714" r:id="rId2"/>
    <p:sldId id="715" r:id="rId3"/>
    <p:sldId id="716" r:id="rId4"/>
    <p:sldId id="717" r:id="rId5"/>
    <p:sldId id="718" r:id="rId6"/>
    <p:sldId id="719" r:id="rId7"/>
    <p:sldId id="720" r:id="rId8"/>
    <p:sldId id="721" r:id="rId9"/>
    <p:sldId id="722" r:id="rId10"/>
    <p:sldId id="723" r:id="rId11"/>
    <p:sldId id="724" r:id="rId12"/>
    <p:sldId id="725" r:id="rId13"/>
    <p:sldId id="726" r:id="rId14"/>
    <p:sldId id="727" r:id="rId15"/>
    <p:sldId id="728" r:id="rId16"/>
    <p:sldId id="729" r:id="rId17"/>
    <p:sldId id="730" r:id="rId18"/>
    <p:sldId id="731" r:id="rId19"/>
    <p:sldId id="732" r:id="rId20"/>
    <p:sldId id="733" r:id="rId21"/>
    <p:sldId id="734" r:id="rId22"/>
    <p:sldId id="735" r:id="rId23"/>
    <p:sldId id="736" r:id="rId24"/>
    <p:sldId id="737" r:id="rId25"/>
    <p:sldId id="738" r:id="rId26"/>
    <p:sldId id="739" r:id="rId27"/>
    <p:sldId id="740" r:id="rId28"/>
    <p:sldId id="741" r:id="rId29"/>
    <p:sldId id="742" r:id="rId30"/>
    <p:sldId id="743" r:id="rId31"/>
    <p:sldId id="744" r:id="rId32"/>
    <p:sldId id="745" r:id="rId33"/>
    <p:sldId id="746" r:id="rId34"/>
    <p:sldId id="747" r:id="rId35"/>
    <p:sldId id="748" r:id="rId36"/>
    <p:sldId id="749" r:id="rId37"/>
    <p:sldId id="750" r:id="rId38"/>
    <p:sldId id="751" r:id="rId39"/>
    <p:sldId id="752" r:id="rId40"/>
    <p:sldId id="753" r:id="rId41"/>
    <p:sldId id="754" r:id="rId42"/>
    <p:sldId id="755" r:id="rId43"/>
    <p:sldId id="756" r:id="rId44"/>
    <p:sldId id="757" r:id="rId45"/>
    <p:sldId id="758" r:id="rId46"/>
    <p:sldId id="759" r:id="rId47"/>
    <p:sldId id="760" r:id="rId48"/>
    <p:sldId id="761" r:id="rId49"/>
    <p:sldId id="762" r:id="rId50"/>
    <p:sldId id="763" r:id="rId51"/>
    <p:sldId id="764" r:id="rId52"/>
    <p:sldId id="765" r:id="rId53"/>
    <p:sldId id="766" r:id="rId54"/>
    <p:sldId id="767" r:id="rId55"/>
    <p:sldId id="768" r:id="rId56"/>
    <p:sldId id="769" r:id="rId57"/>
    <p:sldId id="770" r:id="rId58"/>
    <p:sldId id="771" r:id="rId59"/>
    <p:sldId id="772" r:id="rId60"/>
    <p:sldId id="773" r:id="rId61"/>
    <p:sldId id="774" r:id="rId62"/>
    <p:sldId id="775" r:id="rId63"/>
    <p:sldId id="776" r:id="rId64"/>
    <p:sldId id="777" r:id="rId65"/>
    <p:sldId id="778" r:id="rId66"/>
    <p:sldId id="779" r:id="rId67"/>
    <p:sldId id="780" r:id="rId68"/>
    <p:sldId id="781" r:id="rId69"/>
    <p:sldId id="782" r:id="rId70"/>
    <p:sldId id="783" r:id="rId71"/>
    <p:sldId id="784" r:id="rId72"/>
    <p:sldId id="785" r:id="rId73"/>
    <p:sldId id="786" r:id="rId74"/>
    <p:sldId id="787" r:id="rId75"/>
    <p:sldId id="788" r:id="rId76"/>
    <p:sldId id="789" r:id="rId77"/>
    <p:sldId id="790" r:id="rId78"/>
    <p:sldId id="791" r:id="rId79"/>
    <p:sldId id="792" r:id="rId80"/>
    <p:sldId id="793" r:id="rId81"/>
    <p:sldId id="794" r:id="rId82"/>
    <p:sldId id="795" r:id="rId83"/>
    <p:sldId id="796" r:id="rId84"/>
    <p:sldId id="797" r:id="rId85"/>
    <p:sldId id="798" r:id="rId86"/>
    <p:sldId id="799" r:id="rId87"/>
    <p:sldId id="800" r:id="rId88"/>
    <p:sldId id="801" r:id="rId89"/>
    <p:sldId id="802" r:id="rId90"/>
    <p:sldId id="803" r:id="rId91"/>
    <p:sldId id="804" r:id="rId92"/>
    <p:sldId id="805" r:id="rId93"/>
    <p:sldId id="806" r:id="rId94"/>
    <p:sldId id="807" r:id="rId95"/>
    <p:sldId id="808" r:id="rId96"/>
    <p:sldId id="809" r:id="rId97"/>
    <p:sldId id="810" r:id="rId98"/>
    <p:sldId id="811" r:id="rId99"/>
    <p:sldId id="812" r:id="rId100"/>
    <p:sldId id="813" r:id="rId101"/>
    <p:sldId id="814" r:id="rId102"/>
    <p:sldId id="815" r:id="rId103"/>
    <p:sldId id="816" r:id="rId104"/>
    <p:sldId id="817" r:id="rId105"/>
    <p:sldId id="818" r:id="rId106"/>
    <p:sldId id="819" r:id="rId107"/>
    <p:sldId id="820" r:id="rId108"/>
    <p:sldId id="821" r:id="rId109"/>
    <p:sldId id="822" r:id="rId110"/>
    <p:sldId id="823" r:id="rId111"/>
    <p:sldId id="824" r:id="rId112"/>
    <p:sldId id="825" r:id="rId113"/>
    <p:sldId id="826" r:id="rId1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iel S. Brogan" initials="DSB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9" autoAdjust="0"/>
    <p:restoredTop sz="99466" autoAdjust="0"/>
  </p:normalViewPr>
  <p:slideViewPr>
    <p:cSldViewPr>
      <p:cViewPr varScale="1">
        <p:scale>
          <a:sx n="83" d="100"/>
          <a:sy n="83" d="100"/>
        </p:scale>
        <p:origin x="144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98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presProps" Target="presProp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viewProps" Target="view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79264-EFBC-4A02-9E3E-F1BE10B09C80}" type="datetimeFigureOut">
              <a:rPr lang="en-US" smtClean="0"/>
              <a:t>7/5/2022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C4508-E28E-432A-B9EB-663BD044E3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225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03F4DC-32E1-4E6C-9685-08AA6E651E94}" type="datetime1">
              <a:rPr lang="en-US" smtClean="0"/>
              <a:t>7/5/2022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553200"/>
            <a:ext cx="2133600" cy="304800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9D324A9E-7F9F-4D33-8F9D-AD267F0F1E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76800" y="0"/>
            <a:ext cx="426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j-cs"/>
              </a:rPr>
              <a:t>Dzongkha Christian Songs</a:t>
            </a:r>
            <a:endParaRPr lang="en-US" sz="1200" b="0" i="0" dirty="0"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༡་ དཀོན་མཆོག་བཀ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་དྲིན་ཆེ། (༣) དཀོན་མཆོག་བཀ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་དྲིན་ཆེ་ཤོས་ཨིན།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༢་	ངེ་གི་སྡིག་པ་སེལ་ཡི། (༣) དཀོན་མཆོག་བཀ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་དྲིན་ཆེ་ཤོས་ཨིན།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༣་	ང་ལུ་རང་དབང་ཐོབ་ཅི། (༣) བཀ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་དྲིན་ཆེ་ཤོས་ཨིན།</a:t>
            </a:r>
            <a:endParaRPr lang="bo-CN" sz="40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341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ཡེ་ཤུ་གིས་ང་ལུ་ཕངསམ་ཨིན་ གསུང་རབ་ནང་ལུ་གསུངས་ཏེ་</a:t>
            </a:r>
            <a:r>
              <a:rPr lang="en-US" sz="4400" noProof="1">
                <a:latin typeface="XTashi"/>
                <a:cs typeface="XTashi"/>
              </a:rPr>
              <a:t>འདུག།</a:t>
            </a:r>
          </a:p>
          <a:p>
            <a:pPr marL="457200" indent="-457200"/>
            <a:r>
              <a:rPr lang="en-US" sz="4400" noProof="1">
                <a:latin typeface="XTashi"/>
                <a:cs typeface="XTashi"/>
              </a:rPr>
              <a:t>ཨ་ལོ་དེ་ཚུ་ཁོ་གི་ཨིན་ ཁོང་ཚུ་ཤུགས་ཆུང་རུང་ཁོ་ཤུགས་ཆེ།</a:t>
            </a:r>
          </a:p>
          <a:p>
            <a:pPr marL="457200" indent="-457200"/>
            <a:r>
              <a:rPr lang="bo-CN" sz="4400" noProof="1">
                <a:latin typeface="XTashi"/>
                <a:cs typeface="XTashi" panose="01000006050000090002" pitchFamily="2" charset="0"/>
              </a:rPr>
              <a:t>ཡ</a:t>
            </a:r>
            <a:r>
              <a:rPr lang="en-US" sz="4400" noProof="1">
                <a:latin typeface="XTashi"/>
                <a:cs typeface="XTashi" panose="01000006050000090002" pitchFamily="2" charset="0"/>
              </a:rPr>
              <a:t>ེ</a:t>
            </a:r>
            <a:r>
              <a:rPr lang="bo-CN" sz="4400" noProof="1">
                <a:latin typeface="XTashi"/>
                <a:cs typeface="XTashi" panose="01000006050000090002" pitchFamily="2" charset="0"/>
              </a:rPr>
              <a:t>་</a:t>
            </a:r>
            <a:r>
              <a:rPr lang="en-US" sz="4400" noProof="1">
                <a:latin typeface="XTashi"/>
                <a:cs typeface="XTashi" panose="01000006050000090002" pitchFamily="2" charset="0"/>
              </a:rPr>
              <a:t>ཤུ་གིས་ང་ལུ་</a:t>
            </a:r>
            <a:r>
              <a:rPr lang="bo-CN" sz="4400" noProof="1">
                <a:latin typeface="XTashi"/>
                <a:cs typeface="XTashi" panose="01000006050000090002" pitchFamily="2" charset="0"/>
              </a:rPr>
              <a:t>ཕ</a:t>
            </a:r>
            <a:r>
              <a:rPr lang="en-US" sz="4400" noProof="1">
                <a:latin typeface="XTashi"/>
                <a:cs typeface="XTashi" panose="01000006050000090002" pitchFamily="2" charset="0"/>
              </a:rPr>
              <a:t>ངསམ་ཨིན་ </a:t>
            </a:r>
            <a:r>
              <a:rPr lang="bo-CN" sz="4400" noProof="1">
                <a:latin typeface="XTashi"/>
                <a:cs typeface="XTashi" panose="01000006050000090002" pitchFamily="2" charset="0"/>
              </a:rPr>
              <a:t>ཡ</a:t>
            </a:r>
            <a:r>
              <a:rPr lang="en-US" sz="4400" noProof="1">
                <a:latin typeface="XTashi"/>
                <a:cs typeface="XTashi" panose="01000006050000090002" pitchFamily="2" charset="0"/>
              </a:rPr>
              <a:t>ེ</a:t>
            </a:r>
            <a:r>
              <a:rPr lang="bo-CN" sz="4400" noProof="1">
                <a:latin typeface="XTashi"/>
                <a:cs typeface="XTashi" panose="01000006050000090002" pitchFamily="2" charset="0"/>
              </a:rPr>
              <a:t>་</a:t>
            </a:r>
            <a:r>
              <a:rPr lang="en-US" sz="4400" noProof="1">
                <a:latin typeface="XTashi"/>
                <a:cs typeface="XTashi" panose="01000006050000090002" pitchFamily="2" charset="0"/>
              </a:rPr>
              <a:t>ཤུ་གིས་ཁྱོད་ལུ་</a:t>
            </a:r>
            <a:r>
              <a:rPr lang="bo-CN" sz="4400" noProof="1">
                <a:latin typeface="XTashi"/>
                <a:cs typeface="XTashi" panose="01000006050000090002" pitchFamily="2" charset="0"/>
              </a:rPr>
              <a:t>ཕ</a:t>
            </a:r>
            <a:r>
              <a:rPr lang="en-US" sz="4400" noProof="1">
                <a:latin typeface="XTashi"/>
                <a:cs typeface="XTashi" panose="01000006050000090002" pitchFamily="2" charset="0"/>
              </a:rPr>
              <a:t>ངསམ་ཨིན།</a:t>
            </a:r>
          </a:p>
          <a:p>
            <a:pPr marL="457200" indent="-457200"/>
            <a:r>
              <a:rPr lang="en-US" sz="4400" noProof="1">
                <a:latin typeface="XTashi"/>
                <a:cs typeface="XTashi" panose="01000006050000090002" pitchFamily="2" charset="0"/>
              </a:rPr>
              <a:t>ཡེ་ཤུ་གིས་ང་</a:t>
            </a:r>
            <a:r>
              <a:rPr lang="bo-CN" sz="4400" noProof="1">
                <a:latin typeface="XTashi"/>
                <a:cs typeface="XTashi" panose="01000006050000090002" pitchFamily="2" charset="0"/>
              </a:rPr>
              <a:t>ལ</a:t>
            </a:r>
            <a:r>
              <a:rPr lang="en-US" sz="4400" noProof="1">
                <a:latin typeface="XTashi"/>
                <a:cs typeface="XTashi" panose="01000006050000090002" pitchFamily="2" charset="0"/>
              </a:rPr>
              <a:t>ུ</a:t>
            </a:r>
            <a:r>
              <a:rPr lang="bo-CN" sz="4400" noProof="1">
                <a:latin typeface="XTashi"/>
                <a:cs typeface="XTashi" panose="01000006050000090002" pitchFamily="2" charset="0"/>
              </a:rPr>
              <a:t>་</a:t>
            </a:r>
            <a:r>
              <a:rPr lang="en-US" sz="4400" noProof="1">
                <a:latin typeface="XTashi"/>
                <a:cs typeface="XTashi" panose="01000006050000090002" pitchFamily="2" charset="0"/>
              </a:rPr>
              <a:t>ཕངསམ་ཨིན་ </a:t>
            </a:r>
            <a:r>
              <a:rPr lang="bo-CN" sz="4400" noProof="1">
                <a:latin typeface="XTashi"/>
                <a:cs typeface="XTashi" panose="01000006050000090002" pitchFamily="2" charset="0"/>
              </a:rPr>
              <a:t>ག</a:t>
            </a:r>
            <a:r>
              <a:rPr lang="en-US" sz="4400" noProof="1">
                <a:latin typeface="XTashi"/>
                <a:cs typeface="XTashi" panose="01000006050000090002" pitchFamily="2" charset="0"/>
              </a:rPr>
              <a:t>ས</a:t>
            </a:r>
            <a:r>
              <a:rPr lang="bo-CN" sz="4400" noProof="1">
                <a:latin typeface="XTashi"/>
                <a:cs typeface="XTashi" panose="01000006050000090002" pitchFamily="2" charset="0"/>
              </a:rPr>
              <a:t>ུ</a:t>
            </a:r>
            <a:r>
              <a:rPr lang="en-US" sz="4400" noProof="1">
                <a:latin typeface="XTashi"/>
                <a:cs typeface="XTashi" panose="01000006050000090002" pitchFamily="2" charset="0"/>
              </a:rPr>
              <a:t>ང་རབ་ན</a:t>
            </a:r>
            <a:r>
              <a:rPr lang="bo-CN" sz="4400" noProof="1">
                <a:latin typeface="XTashi"/>
                <a:cs typeface="XTashi" panose="01000006050000090002" pitchFamily="2" charset="0"/>
              </a:rPr>
              <a:t>ང</a:t>
            </a:r>
            <a:r>
              <a:rPr lang="en-US" sz="4400" noProof="1">
                <a:latin typeface="XTashi"/>
                <a:cs typeface="XTashi" panose="01000006050000090002" pitchFamily="2" charset="0"/>
              </a:rPr>
              <a:t>་</a:t>
            </a:r>
            <a:r>
              <a:rPr lang="bo-CN" sz="4400" noProof="1">
                <a:latin typeface="XTashi"/>
                <a:cs typeface="XTashi" panose="01000006050000090002" pitchFamily="2" charset="0"/>
              </a:rPr>
              <a:t>ལ</a:t>
            </a:r>
            <a:r>
              <a:rPr lang="en-US" sz="4400" noProof="1">
                <a:latin typeface="XTashi"/>
                <a:cs typeface="XTashi" panose="01000006050000090002" pitchFamily="2" charset="0"/>
              </a:rPr>
              <a:t>ུ</a:t>
            </a:r>
            <a:r>
              <a:rPr lang="bo-CN" sz="4400" noProof="1">
                <a:latin typeface="XTashi"/>
                <a:cs typeface="XTashi" panose="01000006050000090002" pitchFamily="2" charset="0"/>
              </a:rPr>
              <a:t>་</a:t>
            </a:r>
            <a:r>
              <a:rPr lang="en-US" sz="4400" noProof="1">
                <a:latin typeface="XTashi"/>
                <a:cs typeface="XTashi" panose="01000006050000090002" pitchFamily="2" charset="0"/>
              </a:rPr>
              <a:t>ག</a:t>
            </a:r>
            <a:r>
              <a:rPr lang="bo-CN" sz="4400" noProof="1">
                <a:latin typeface="XTashi"/>
                <a:cs typeface="XTashi" panose="01000006050000090002" pitchFamily="2" charset="0"/>
              </a:rPr>
              <a:t>ས</a:t>
            </a:r>
            <a:r>
              <a:rPr lang="en-US" sz="4400" noProof="1">
                <a:latin typeface="XTashi"/>
                <a:cs typeface="XTashi" panose="01000006050000090002" pitchFamily="2" charset="0"/>
              </a:rPr>
              <a:t>ུངས་ཏེ་འདུག།</a:t>
            </a:r>
            <a:endParaRPr lang="en-US" sz="44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100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༡་	འབྲུག་པའི་བུ་དང་བུ་མོ་ ཚ་གྱང་ལེ་ཤ་མ་ལངས།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སྐྱབས་མགོན་གཙོ་བོ་ཡེ་ཤུ་བཞུགས་ཡོད།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ཁོ་གི་ཁྱེད་ལུ་བྱམས་པ་མཛད་འོང།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༢་	འབྲུག་པའི་བུ་དང་བུ་མོ་ བསམ་བློ་ངན་པ་མ་གརང།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སྐྱབས་མགོན་གཙོ་བོ་ཡེ་ཤུ་བཞུགས་ཡོད།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ཁོ་གིས་ཁྱེད་ལུ་རེ་བ་གནང་འོང།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༣་	འབྲུག་པའི་བུ་དང་བུ་མོ་ སྔུག་བསྔལ་མྱོང་རུང་བཟོད་པ་བསྒོམ།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སྐྱབས་མགོན་གཙོ་བོ་ཡེ་ཤུ་བཞུགས་ཡོད།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ཁོ་གིས་ཁྱེད་ལུ་སེམས་གསོ་མཛད་འོང། ༢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101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༡་	མི་ལུས་རིན་ཆེན་ཐོབ་རུང་རང་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དཀོན་མཆོག་མི་གི་ཚེ་ནང་མེད་པ་ཅིན།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འཇིག་རྟེན་འཛམ་གླིང་ནང་སྡོད་དེ་གི།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དོན་དག་རྩ་ལས་མིན་འདུག་མས། ༢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༢་	ངོ་རིས་གཟུགས་གཞིས་ཡོད་རུང་རང། ༣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༣་	རྒྱུ་ནོར་ལོངས་སྤྱོད་ཡོད་རུང་རང། ༣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༤་	གོ་གནས་སྦོམ་ཡོད་རུང་རང། ༣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༥་	མི་ཚེ་རིངམ་སྦེ་སྡོད་རུང་རང། ༣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༦་	དོན་དག་མེད་པའི་མི་གི་ཚེ་ནང།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དཀོན་མཆོག་ཁྱོད་བཞུགས་གནང་སྟེ།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འཛམ་གླིང་ནང་ལུ་འོད་དང་ཚྭ་བཟུམ། ༢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དཀོན་མཆོག་ཁྱོད་ཀྱི་མཛད་གནང་མས། ༣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102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ཞིང་ཁམས་བཞུགས་མི་ངེ་གི་ཡབ་ ཁྱོད་མཚན་དམ་པ་སྲུང་བར་ཤོག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ཁྱོད་ཀྱི་རྒྱལ་སྲིད་བྱོན་པར་ཤོག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ཐུགས་དགོངས་ཞིང་ཁམས་ལུ་སྒྲུབ་དོ་བཟུམ་ ས་ཁར་ཡང་སྒྲུབ་པར་ཤོག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ང་ལུ་ཉིནམ་རེ་གི་བཟའ་འཐུང་ ད་རེས་ཡང་ནི་གནང་བར་མཛོད།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རང་ལུ་འཛོལ་བ་འབད་མི་ལུ་ ང་གིས་དགོངས་ཡང་གཏང་དོཝ་བཟུམ།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རང་གི་སྡིག་བཤགས་ཡང་བཞེས་གནང།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བར་ཆད་ནང་ལུ་ཚུད་མ་བཅུག་ ངན་པ་དེ་ལས་སྐྱབས་མཛད་གནང།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རྒྱལ་སྲིད་དབང་དང་གཟི་བརྗིད་དེ་ དུས་རྒྱུན་དུ་ཁྱོད་ཀྱི་ཨིན་ནོ། ༢ ཨ་མེན།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103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གཙོ་བོ་མཚན་ན་ ང་བཅས་རྒྱལ་ཁ་ཡོད།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ཁོ་ལས་ང་བཅས་སེམས་གསོ་ཐོབ།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ཤི་བའི་ལམ་ལས་རྒྱལ་ཁ་གཙོ་བོ་གིས།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ག་ར་ཁོ་ལུ་བསྟོད་པ་ཕུལ། ༢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དཔལ་ཞིང་ཁམས་ཕོ་བྲང་གི་གསེར་ཁྲི་ལུ།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སྐད་འཐེན་ཏེ་ཁོ་ལུ་བསྟོད་པ་ཕུལ།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ག་ར་བསྡོམ་སྟེ་མགུར་མ་ཕུལ་གེ།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ཧ་ལ་ལུ་ཡ་ ཧོ་ས་ན།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ཧ་ལེ་ལུ་ཡ་ ཧོ་ས་ན་ རྒྱལ་པོ་ལུ (༣)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(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རྣམ་ཤེས་དམག་གི་དོན་ལུ་གྲ་འགྲིགས་རྐྱབ་སྟེ་ཡོད།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བྱང་ཕྱད་ཚུ་དང་དམག་རྐྱབ་ནི་གྲ་འགྲིགས་རྐྱབ་སྟེ་ཡོད) ༢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སྟོབས་ཆེན་གསུང་གི་ཐོག་ལས་དད་པ་གི་དགྲ་ལི་འབག་སྟེ།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བུང་མ་ཆད་ཚུན་ཚོད་ད་ང་བཅས་དམག་བརྐྱབ་ནི།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(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རྣམ་ཤེས་དམག་གི་དོན་ལུ་གྲ་འགྲིགས་རྐྱབ་སྟེ་ཡོད།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བྱང་ཕྱད་ཚུ་དང་དམག་རྐྱབ་ནི་གྲ་འགྲིགས་རྐྱབ་སྟེ་ཡོད) ༢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སྟོབས་ཆེན་གསུང་གི་ཐོག་ལས་དད་པ་གི་དགྲ་ལི་འབག་སྟེ།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བུང་མ་ཆད་ཚུན་ཚོད་ད་ང་བཅས་དམག་བརྐྱབ་ནི།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སྐད་འཐེན་ཏེ་ཁོ་ལུ་བསྟོད་པ་ཕུལ།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ག་ར་བསྡོམ་སྟེ་མགུར་མ་ཕུལ་གེ།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ཧ་ལ་ལུ་ཡ་ ཧོ་ས་ན།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ཧ་ལེ་ལུ་ཡ་ ཧོ་ས་ན་ རྒྱལ་པོ་ལུ (༣)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/>
              <a:t>༼གྲི་དཔལ་འཛོམས་དང་ཀེ་དབང་མོ་ ༢༠༡༡༽</a:t>
            </a:r>
            <a:endParaRPr lang="bo-CN" sz="16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104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མཚན་ལ་དང་པ་མི་ཞུ་དང་པ་ཞུ།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མཚན་ལ་དང་པ་ཡབ་ཆེན་དཀོན་མཆོག་ཞུ། ༢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ཞིང་ཁམས་བཞུགས་མི་ཡབ་ཆེན་དཀོན་མཆོག་གི།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འཛམ་གླིང་དོན་ལུ་བྱམས་པ་མཛད་གནང་ཡི། ༢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མཚན་ལ་གཉིས་པ་མི་ཞུ་གཉིས་པ་ཞུ།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མཚན་ལ་གཉིས་པ་གཙོ་བོ་ཡེ་ཤུ་ཞུ། ༢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ཡེ་ཤུ་འཛམ་གླིང་ནང་ལུ་བྱོན་ཏེ་གིས།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ཞིང་ཁམས་འགྱོ་ནི་ཐར་ལམ་གནང་སྟེ་ཡོད། ༢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མཚན་ལ་གསུམ་པ་མི་ཞུ་གསུམ་པ་ཞུ།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མཚན་ལ་གསུམ་པ་དམ་པའི་ཐུགས་ཉིད་ཞུ། ༢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ཆེ་ཆུང་མེད་པའི་མ་ཤི་ཀ་པ་ལུ།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བདེན་པའི་ལམ་སྟོན་མཛད་དེ་བཀའ་དྲིན་ཆེ།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༼པི་དོན་གྲུབ་ ༡༩༩༨༽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105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ཞིང་ཁམས་ཀྱི་ནང་ལུ་བཞུགས་མི་དཀོན་མཆོག་ལུ།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སེམས་གཅིག་ཁར་མཐུན་ཏེ་ཁོ་ལུ་སྨོན་ལམ་ཞུ།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སྙིང་ལས་དད་པ་སྐྱེད་དེ་གསོལ་བ་བདབ།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དུས་འཕྲོ་བརླག་མ་བཏང་ཡེ་ཤུ་གི་གསུང་རབ་མཇལ།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ཁོ་གི་གནང་བའི་བྱིན་རླབས་སེམས་ཁར་དྲན།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ཀུན་གྱི་སྡིག་པ་དག་པའི་བཤགས་པ་ཕུལ།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གཙོ་བོ་ཡེ་ཤུའི་གསུངས་མི་བཀའ་འདི་སྒྲུབ།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འཛམ་གླིང་ཐར་པ་ཐོབ་པའི་སྨོན་ལམ་བཏབ།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༼ཀེ་དབང་མོ་ ༢༠༡༣༽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106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༡་	ཡབ་དཀོན་མཆོག་གི་རྒྱལ་སྲིད་ ཕ་ཡུལ་འབྲུག་ལུ་འོང་བར་ཤོག</a:t>
            </a: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	ཡབ་དཀོན་མཆོག་གི་ཞི་བདེ་ ཕ་ཡུལ་འབྲུག་ལུ་འོང་བར་ཤོག ༢</a:t>
            </a: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༢་	ཡབ་དཀོན་མཆོག་གི་བྱམས་པ་ ཕ་ཡུལ་འབྲུག་ལུ་འོང་བར་ཤོག</a:t>
            </a: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	ཡབ་དཀོན་མཆོག་གི་བྱིན་རླབས་ ཕ་ཡུལ་འབྲུག་ལུ་འོང་བར་ཤོག ༢</a:t>
            </a: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༣་	ཡབ་དཀོན་མཆོག་གི་རེ་བ་ ཕ་ཡུལ་འབྲུག་ལུ་གནང་བར་ཤོག</a:t>
            </a: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	ཡབ་དཀོན་མཆོག་གི་ཐར་པ་ ཕ་ཡུལ་འབྲུག་ལུ་གནང་བར་ཤོག ༢</a:t>
            </a: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༤་	ཡབ་དཀོན་མཆོག་གི་རྒྱལ་སྲིད་ ཕ་ཡུལ་འབྲུག་ལུ་འོང་བར་ཤོག</a:t>
            </a: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	ཡབ་དཀོན་མཆོག་གི་བྱམས་པ་ ཕ་ཡུལ་འབྲུག་ལུ་འོང་བར་ཤོག ༢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107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963" indent="-461963">
              <a:tabLst>
                <a:tab pos="738188" algn="l"/>
              </a:tabLst>
            </a:pP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༡་	(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ཡར་གངས་ལས་འབབ་པའི་གཙང་ཆུ་འདི། འདི་ལས་ལེགས་པའི་གཙང་ཆུ་འདི། 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)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1963" indent="-461963">
              <a:tabLst>
                <a:tab pos="738188" algn="l"/>
              </a:tabLst>
            </a:pP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(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གཙོ་བོ་ཡེ་ཤུ་མ་ཤི་གིས་གནང་སྟེ་ཡོད། ཚེ་མཐའ་མེད་པའི་གཙང་ཆུ་འདི། 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)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1963" indent="-461963">
              <a:tabLst>
                <a:tab pos="738188" algn="l"/>
              </a:tabLst>
            </a:pP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(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འདི་ཆུ་འདི་འཐུང་མི་ཆ་མཉམ་རང། 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)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 ནམ་ཡང་ཨིན་རུང་ཁ་མི་སྐིམ།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1963" indent="-461963">
              <a:tabLst>
                <a:tab pos="738188" algn="l"/>
              </a:tabLst>
            </a:pP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འདི་ཆུ་འདི་འཐུང་བའི་རེ་བ་ཡོདན། 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ག་ར་ལུ་འབྱོན་པ་ལེགས་སོ་ཡོད། 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)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1963" indent="-461963">
              <a:tabLst>
                <a:tab pos="738188" algn="l"/>
              </a:tabLst>
            </a:pP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༢་	(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བལྟ་གནང་མས་ག་དེམ་ཅིག་ལེགས་ཤོམ་འདུག།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</a:p>
          <a:p>
            <a:pPr marL="461963" indent="-461963">
              <a:tabLst>
                <a:tab pos="738188" algn="l"/>
              </a:tabLst>
            </a:pP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བཟོ་གནང་མི་ཡབ་དཀོན་མཆོག་ཆེན་པོ་ཨིན། 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)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1963" indent="-461963">
              <a:tabLst>
                <a:tab pos="738188" algn="l"/>
              </a:tabLst>
            </a:pP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(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མི་ཕྱུགཔོ་དང་སྤྱང་ཀ་ཆ་མཉམ་གྱིས། དཀོན་མཆོག་ལུ་བཀྲིན་ཆེ་ཟེར་ཞུ། 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)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1963" indent="-461963">
              <a:tabLst>
                <a:tab pos="738188" algn="l"/>
              </a:tabLst>
            </a:pP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(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ཁ་ལས་མགུར་མ་འཐེན་ཏེ་གིས།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 )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 ༢ དཀོན་མཆོག་ལུ་བསྟོད་པ་ཕུལ་བར་ཤོག།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1963" indent="-461963">
              <a:tabLst>
                <a:tab pos="738188" algn="l"/>
              </a:tabLst>
            </a:pP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ལགཔ་གཉིས་ཀྱི་ཡར་ལུ་འཐུ་སྟེ་གིས། 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(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དཀོན་མཆོག་གི་མཚན་ལུ་གཟི་བརྗིད་ཕུལ།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 ) ༢</a:t>
            </a:r>
            <a:endParaRPr lang="bo-CN" sz="36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༼ཀེ་དབང་མོ་ ༡༩༩༩༽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108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ཡེ་ཤུ་ཁྱོད་ཀྱི་ཕང་མ་ང་བཞག་གནང། ཁྱོད་ཀྱི་གསུང་ལུ་ཞབས་ཏོག་ཞུ་ནི་གི།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ང་ལུ་བྱིན་རླབས་གནང་སྟེ་བཀྲིན་བསྐྱངས། ཡེ་ཤུ་ཁྱོད་ཀྱི་ཕང་མ་ང་བཞག་གནང།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མི་གི་ཚེ་ལུ་ཏན་ཏན་མིན་འདུག་མས། མི་གི་ལུས་ལུ་བརྟན་པ་མིན་འདུག་མས།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བརྟན་ཏོག་ཏོ་མེད་ང་བཅས་མི་གི་ཚེ། ཡེ་ཤུ་ཁྱོད་ཀྱི་ཕང་མ་ང་བཞག་གནང།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ས་འཇིག་རྟེན་འཛམ་གླིང་འདི་ནང་ལུ། ག་ར་སྡིག་པའི་གང་སྟེ་ཡོད།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ང་སྡིག་པ་ནང་ལུ་འཐིམ་མ་བཅུག། ཡེ་ཤུ་ཁྱོད་ཀྱི་ཕང་མ་ང་བཞག་གནང།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ལུས་ལུ་ན་ཚ་མེད་པ་དགའ་བས་སྨོ། སེམས་ལུ་སྡུག་བསྔལ་མེད་པ་སྐྱིད་པས་སྨོ།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དདཔ་ཅན་སྤུན་ཆ་ག་ར་ལུ་བྱིན་རླབས་གནང། ཡེ་ཤུ་ཁྱོད་ཀྱི་ཕང་མ་ང་བཞག་གནང། ༢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273EE9-2BD6-47E4-B8F7-6ED2013CDA3A}"/>
              </a:ext>
            </a:extLst>
          </p:cNvPr>
          <p:cNvSpPr/>
          <p:nvPr/>
        </p:nvSpPr>
        <p:spPr>
          <a:xfrm>
            <a:off x="0" y="6488668"/>
            <a:ext cx="8991600" cy="369332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dirty="0">
                <a:latin typeface="XTashi" panose="01000006050000090002" pitchFamily="2" charset="0"/>
                <a:cs typeface="XTashi" panose="01000006050000090002" pitchFamily="2" charset="0"/>
              </a:rPr>
              <a:t>ཟླ</a:t>
            </a:r>
            <a:r>
              <a:rPr lang="bo-CN" dirty="0">
                <a:latin typeface="XTashi" panose="01000006050000090002" pitchFamily="2" charset="0"/>
                <a:cs typeface="XTashi" panose="01000006050000090002" pitchFamily="2" charset="0"/>
              </a:rPr>
              <a:t>་བ་འབྲུག་པ་ ༡༩༩༨༽</a:t>
            </a:r>
            <a:endParaRPr lang="bo-CN" sz="16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109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ཡེ་ཤུ་གི་ཁྱོད་འབོ་དོ། ཁྱོད་ཀྱི་མིང་བཏོན་ཏེ་གིས། ཁྱོད་ལུ་ཡེ་ཤུ་གི་འབོ་དོ་ས།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ག་ཅི་ཁུངས་ཡོདཔ་ཁྱོད་ལུ་ འཛམ་གླིང་འདི་ ཁྱོད་ཀྱི་ཐོབ་རུང།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དོན་མེད་སྟོང་ལོག་ཨིན་མས་ རང་སྲོག་བྱང་ད་པ་ཅིན།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ཤོག་ས་དབའི་ཆ་རོགས་ ཁྱོད་ལུ་ཡེ་ཤུ་གིས་འབོ་དོ་ས།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ཡེ་ཤུ་གི་ཁྱོད་འབོ་དོ། ཁྱོད་ཀྱི་མིང་བཏོན་ཏེ་གིས། ཁྱོད་ལུ་ཡེ་ཤུ་གི་འབོ་དོ་ས།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ཨརཝ་གིས་ཨརཝ་རྐུཝ་ཨིན་ མི་ངན་གྱི་ལཱ་ངན་འབདཝ་ཨིན།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ཡེ་ཤུ་འཛམ་གླིང་ནང་བྱོན་མི་ ང་བཅས་ལུ་ཚེ་གནང་པར་ བྱོནམ་ཨིན།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ཤོག་ས་དབའི་ཆ་རོགས་ ཁྱོད་ལུ་ཡེ་ཤུ་གིས་འབོ་དོ་ས།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ཡེ་ཤུ་གི་ཁྱོད་འབོ་དོ། ཁྱོད་ཀྱི་མིང་བཏོན་ཏེ་གིས། ཁྱོད་ལུ་ཡེ་ཤུ་གི་འབོ་དོ་ས། ༢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ཀྱེ་དཀོན་མཆོག 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ཞ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ིང་ཁམས་ད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ཞི།  ཁྱོད་ཀྱི་དབང་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ཤ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ཛད་གན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ཀྱེ་དཀོན་མཆོག 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ཞ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ིང་ཁམས་ད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ཞི།  ཁྱོད་ཀྱི་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ཕ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ཛད་མཛདཔ་ཨིན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ཁྱོད་ལུ་ལཱ་ཁག་ག་ནི་ཡང་མེད་ 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ཁ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ལུ་ལཱ་ཁག་ག་ནི་ཡ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ང་བཅས་ཀུན་དབ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ཀ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ཆ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ག་  བཀའ་ད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ཛད་པ་ཚུ་སྦོམ་ཡོད་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ང་  ག་ནི་ཡ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 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ྩ་ལས་རང་ག་ནི་ཡ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 ཁྱོད་ལུ་ལཱ་ཁག་ག་ནི་ཡང་མེད།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ཡ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ང་  ག་ནི་ཡ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 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ྩ་ལས་རང་ག་ནི་ཡ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  ཁྱོད་ལུ་ལཱ་ཁག་ག་ནི་ཡང་མེད།</a:t>
            </a:r>
            <a:endParaRPr lang="bo-CN" sz="36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110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ཡེ་ཤུ་གི་མཚན་ན་ ཡེ་ཤུ་གི་མཚན་ན་ ང་བཅས་ཀྱི་རྒྱལ་ཁ་ཐོབ།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ཡེ་ཤུ་གི་མཚན་ན་ ཡེ་ཤུ་གི་མཚན་ན་ འདྲེ་ཚུ་འབྱོག་འགྱོ་དགོ།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དཀོན་མཆོག་གི་སྟོབས་ཤུགས་ག་གིས་སླབ་ཚུགས་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ག་གི་སླབ་ཚུགས་དཀོན་མཆོག་གི་བྱམས་པ།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གཙོ་བོ་གི་མཚན་འདི་ ཡེ་ཤུ་ ཡེ་ཤུ་ ང་བཅས་ཀྱི་རྒྱལ་ཁ་ཐོབ།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111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༡་	ཡེ་ཤུ་གིས་མཛད་ཚུགས་ ཡེ་ཤུ་གིས་མཛད་ཚུགས།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ང་ཤེས་ངེའི་གཙོ་བོ་གིས་ ང་སྡིགཔ་ལས་བཏོན་ཚུགས། ༢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༢་	ཤི་སོང་མི་ཚུ་གསོན་པོ་སྦེ་ལྷོང་འོང་ ཤི་སོང་མི་ཚུ་ གསོན་པོ་སྦེ་ལྷོང་འོང།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ང་ཤེས་ངེའི་གཙོ་བོ་གིས་ ང་སྡིགཔ་ལས་བཏོན་ཚུགས། ༢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༣་	སྡིག་ཅན་མི་ལུ་ཐར་པ་གནང་འོང་ སྡིག་ཅན་མི་ལུ་ཐར་པ་གནང་འོང།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ང་ཤེས་ངེའི་གཙོ་བོ་གིས་ ང་སྡིགཔ་ལས་བཏོན་ཚུགས། ༢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༤་	རྐངམ་ཞབོ་འགྱོ་ཚུགས་མཛད་འོང་ རྐངམ་ཞབོ་འགྱོ་ཚུགས་མཛད་འོང། 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ང་ཤེས་ངེའི་གཙོ་བོ་གིས་ ང་སྡིགཔ་ལས་བཏོན་ཚུགས། ༢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༥་	མིག་ཏོ་ཞརཝ་མཐོང་ཚུགསཔ་མཛད་འོང་ ག་ཏོ་ཞརཝ་མཐོང་ཚུགསཔ་མཛད་འོང།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ང་ཤེས་ངེའི་གཙོ་བོ་གིས་ ང་སྡིགཔ་ལས་བཏོན་ཚུགས། ༢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༦་	སེམས་ཤི་མི་ སེམས་གསོ་ཐོབ་འོང་ སེམས་ཤི་མི་ སེམས་གསོ་ཐོབ་འོང།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ང་ཤེས་ངེའི་གཙོ་བོ་གིས་ ང་སྡིགཔ་ལས་བཏོན་ཚུགས། ༢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112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8325" indent="-568325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ལོག་སྟེ་ཤོག་ས་དབའི་ ཨ་ཅོ་དང་ནུ་གཅུང་ཚུ། ལོག་སྟེ་ཤོག་ས་དབའི་ ཨཞེམོ་དང་ནུ་མོ་ཚུ།</a:t>
            </a:r>
          </a:p>
          <a:p>
            <a:pPr marL="568325" indent="-568325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སྐྱབས་མགོན་གཙོ་བོ་ཡེ་ཤུ་སྦེ་སར་ ཞི་བདེའི་རྒྱལ་སྲས་ཡེ་ཤུ་སྦེ་སར། ༢</a:t>
            </a:r>
          </a:p>
          <a:p>
            <a:pPr marL="568325" indent="-568325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ལོག་སྟེ་ཤོག་ས་དབའི།</a:t>
            </a:r>
          </a:p>
          <a:p>
            <a:pPr marL="568325" indent="-568325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༡་	ཡལ་ཏེ་འགྱོ་མི་མི་ཚེ་འདི་ལུ་ ག་ཅི་འབད་སེམས་ཆགས་ཏེ་སྡོདཔ་སྨོ།</a:t>
            </a:r>
          </a:p>
          <a:p>
            <a:pPr marL="568325" indent="-568325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	ཉིནམ་གཅིག་ལུ་ ང་བཅས་ལུས་འདི་ ལོག་སྟེ་ས་ལུ་འགྱུར་འོང། ༢</a:t>
            </a:r>
          </a:p>
          <a:p>
            <a:pPr marL="568325" indent="-568325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	ལོག་སྟེ་་་</a:t>
            </a:r>
          </a:p>
          <a:p>
            <a:pPr marL="568325" indent="-568325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༢་	འཇིག་རྟེན་ནང་ཕར་དང་ཚུར་བཤལ་ཏེ་ སྡོད་ནིའི་དུས་ཚོད་ང་བཅས་ལུ་མིན་འདུག།</a:t>
            </a:r>
          </a:p>
          <a:p>
            <a:pPr marL="568325" indent="-568325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	སྐྱབས་མགོན་གཙོ་བོ་ཡེ་ཤུ་སྦེ་སར་ ད་རེས་རང་ལོག་སྟེ་ཤོག་ས། ༢</a:t>
            </a:r>
          </a:p>
          <a:p>
            <a:pPr marL="568325" indent="-568325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	ལོག་སྟེ་་་</a:t>
            </a:r>
          </a:p>
          <a:p>
            <a:pPr marL="568325" indent="-568325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༣་	ཉིནམ་གཉིས་ཀྱི་མགྱོནམ་སྦེ་སྡོད་པའི་ཚེས་ མི་ཚེ་དགའ་སྐྱིད་ཞི་བདེ་ངང་ལུ།</a:t>
            </a:r>
          </a:p>
          <a:p>
            <a:pPr marL="568325" indent="-568325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	འདི་བཟུམ་སྡོད་ནིའི་མནོ་བསམ་ཡོད་པ་ཅིན་ ཞི་བདེའི་རྒྱལ་སྲས་ ཡེ་ཤུ་སྦེ་སར་ཤོག། ༢</a:t>
            </a:r>
          </a:p>
          <a:p>
            <a:pPr marL="568325" indent="-568325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	ལོག་སྟེ་་་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113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8325" indent="-568325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༡་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ཧེ་མ་རང་ དཀོན་མཆོག་གི་རྒྱལ་སྲིད་འཚོལ། དེ་ལས་ཁོ་གི་བདེན་པ།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འདི་ཚུ་ག་ར་ཁྱོད་ལུ་གནང་འོང། ཧ་ལེ་ལུ་ཧ་ལེ་ལུ་ཡ། ༢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༢་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ཁུ་ལེབ་རྐྱངམ་ཅིག་གི་ མི་མི་གྲངས། གསུང་རབ་འདི་གི་མ་གཏོགས།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དཀོན་མཆོག་གི་ཞལ་ལས་གསུངས་མི་འདི་གིས། ཧ་ལེ་ལུ་ཧ་ལེ་ལུ་ཡ། ༢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༣་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ཞུ་བ་ཅིན་ཁྱོད་ལུ་གནང་ནི་འོང། འཚོལ་བ་ཅིན་ཁྱོད་ཀྱི་ཐོབ་ནི་འོང།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སྒོ་གུ་བརྡུང་པ་ཅིན་ ཕྱེ་ནི་འོང། ཧ་ལེ་ལུ་ཧ་ལེ་ལུ་ཡ། ༢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༡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	དཀོན་མཆོག་ཁྱོད་ཀྱི་བྱམས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པ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ི། 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ྒ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ྱ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་མ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ཚ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ཏ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ིང་ལས་རིང་མས་ས།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རྒྱ་མཚོ་གཏི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ང་བའི་བྱམས་པ་འདི། 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ྡ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ཅ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་ང་ལུ་མཛད་གནང་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ཤ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ོ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 ༢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	དཀོན་མཆོག་ཁྱོད་ཀྱི་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ྙིང་རྗེ་འདི།  གནམ་བ་མཐོ་བས་ས།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ག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མ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མཐོ་བའི་ས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ྙ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ིང་རྗེ་འདི།  སྡིག་ཅན་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མཛ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ནང་ཤོ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༣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	དཀོན་མཆོ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་ཁྱོད་ཀྱི་ཐུགས་རྗེ་འདི། 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ཤ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ལ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ིང་མས་ས།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ཤར་ལས་ནུབ་བ་རིང་བའི་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ཐ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ུ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ར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ྗ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ེ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འ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ད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།  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ྡ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ི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་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ཅ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ན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་ང་ལུ་མཛད་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</a:t>
            </a:r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ནང་མས།  ༢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XTashi" panose="01000006050000090002"/>
              </a:rPr>
              <a:t>༤</a:t>
            </a:r>
            <a:r>
              <a:rPr lang="bo-CN" sz="3600" dirty="0">
                <a:latin typeface="Calibri" panose="020F0502020204030204" pitchFamily="34" charset="0"/>
                <a:ea typeface="Calibri" panose="020F0502020204030204" pitchFamily="34" charset="0"/>
                <a:cs typeface="XTashi" panose="01000006050000090002"/>
              </a:rPr>
              <a:t>་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XTashi" panose="01000006050000090002"/>
              </a:rPr>
              <a:t>	</a:t>
            </a:r>
            <a:r>
              <a:rPr lang="bo-CN" sz="3600" dirty="0">
                <a:latin typeface="Calibri" panose="020F0502020204030204" pitchFamily="34" charset="0"/>
                <a:ea typeface="Calibri" panose="020F0502020204030204" pitchFamily="34" charset="0"/>
                <a:cs typeface="XTashi" panose="01000006050000090002"/>
              </a:rPr>
              <a:t>དཀོན་མཆོག་ཁྱོད་ཀྱི་བྱིན་རླབས་འདི། འཇིག་རྟེན་ཀུན་ལུ་ཁྱབ་པས་ས།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/>
            <a:r>
              <a:rPr lang="en-US" sz="3600" dirty="0">
                <a:ea typeface="Calibri" panose="020F0502020204030204" pitchFamily="34" charset="0"/>
                <a:cs typeface="XTashi" panose="01000006050000090002"/>
              </a:rPr>
              <a:t>	</a:t>
            </a:r>
            <a:r>
              <a:rPr lang="bo-CN" sz="3600" dirty="0">
                <a:ea typeface="Calibri" panose="020F0502020204030204" pitchFamily="34" charset="0"/>
                <a:cs typeface="XTashi" panose="01000006050000090002"/>
              </a:rPr>
              <a:t>འདིག་རྟེན་ཀུན་ལུ་ཁྱབ་པའི་བྱིན་རླབས་འདི། སྡིག་ཅན་ང་ལུ་གནང་བར་ཤོག། ༢</a:t>
            </a:r>
            <a:endParaRPr lang="bo-CN" sz="36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61EF33-E5B3-81DA-0058-544718D3213C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</a:t>
            </a:r>
            <a:r>
              <a:rPr lang="en-US" sz="1600" dirty="0">
                <a:latin typeface="XTashi" panose="01000006050000090002" pitchFamily="2" charset="0"/>
                <a:cs typeface="XTashi" panose="01000006050000090002" pitchFamily="2" charset="0"/>
              </a:rPr>
              <a:t>Tshering </a:t>
            </a:r>
            <a:r>
              <a:rPr lang="en-US" sz="1600" dirty="0" err="1">
                <a:latin typeface="XTashi" panose="01000006050000090002" pitchFamily="2" charset="0"/>
                <a:cs typeface="XTashi" panose="01000006050000090002" pitchFamily="2" charset="0"/>
              </a:rPr>
              <a:t>Samdrup</a:t>
            </a:r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༽</a:t>
            </a: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༡་	དཀོན་མཆོག་གི་སྐུ་མདུན་ལུ།༢ གཟི་བརྗིད་ཀྱི་གང་སྟེ་ཡོད།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ཤོག་ ཤོག་ས་དབའི་ ཁོ་གི་མཚན་འདི་ ཡར་སེངས་བཏང་གེ།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༢་	དཀོན་མཆོག་གི་སྐུ་མདུན་ལུ།༢ བྱམས་པ་གི་གང་སྟེ་ཡོད།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ཤོག་ ཤོག་ས་དབའི་ ཁོ་གི་མཚན་འདི་ ཡར་སེངས་བཏང་གེ།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༣་	དཀོན་མཆོག་གི་སྐུ་མདུན་ལུ།༢ བརྕེ་བ་གི་གང་སྟེ་ཡོད།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ཤོག་ ཤོག་ས་དབའི་ ཁོ་གི་མཚན་འདི་ ཡར་སེངས་བཏང་གེ།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༤་	དཀོན་མཆོག་གི་སྐུ་མདུན་ལུ།༢ སྙིང་རྗེ་གི་གང་སྟེ་ཡོད།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ཤོག་ ཤོག་ས་དབའི་ ཁོ་གི་མཚན་འདི་ ཡར་སེངས་བཏང་གེ།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༥་	དཀོན་མཆོག་གི་སྐུ་མདུན་ལུ།༢ ཐུགས་རྗེ་གི་གང་སྟེ་ཡོད།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ཤོག་ ཤོག་ས་དབའི་ ཁོ་གི་མཚན་འདི་ ཡར་སེངས་བཏང་གེ། ༢</a:t>
            </a: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བཀའ་དྲིན་ཆེ་ཡེ་ཤུ། ང་ལུ་བྱམས་པ་མཛད་པའི་དོན་ལུ།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ཁྱོད་ཀྱི་ང་ལུ་དགའ་སྐྱིད་གནང་ཡི། ཁྱོད་ཀྱི་ང་ལུ་ཚེ་ཡང་གནང་ཡི།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འདི་འབདཝ་ལས་དགའ་ཚོར་འབད་དེ། སེམས་དགའ་ཡི་དགའ་ཡི་སྡོད་ནི་ཨིན།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བཀའ་དྲིན་ཆེ་ཡེ་ཤུ། ང་ལུ་བྱམས་པ་མཛད་པའི་དོན་ལུ། ༢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ཉིནམ་རེ་འཆར་ཁྱོད་ལུ་བསྟོདཔ་ཕུལ་ཏེ། རྒྱལཔོ་དང་དཀོན་མཆོག་ཟེར་ཞུ་ནི།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ཁྱོད་རྐྱངམ་གཅིག་སྐྱབས་མགོན་ཨིན། ང་ཁྱོད་ལུ་དད་པ་སྦོམ་ཡོད།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བཀའ་དྲིན་ཆེ་ཡེ་ཤུ། ང་ལུ་བྱམས་པ་མཛད་པའི་དོན་ལུ། ༣</a:t>
            </a: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991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ཁ་ཙ་ད་རེས་དུས་རྟག་བུ་རང་ ཡེ་ཤུ་འགྱུར་ནི་མེད།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ང་བཅས་འགྱུར་བ་འགྱོ་སྟེ་འབད་རུང་ ཁོ་ ནམ་ཡང་མི་འགྱུར།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ཁོ་ལ་བསྟོད་པ་འཕུལ། ༢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ང་བཅས་འགྱུར་བ་འགྱོ་སྟེ་འབད་རུང་ ཁོ་ ནམ་ཡང་མི་འགྱུར།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༡་	དགའ་བ་ལ་དང་དགའ་བ་ལ་ སྐྱིད་པ་ལ་དང་སྐྱིད་པ་ལ།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སྐྱབས་མགོན་གཙོ་བོ་ཡེ་ཤུ་གིས་ ཉིནམ་གསར་པ་གནང་མི་དེ།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ཐུགས་རྗེ་ཆེ་ བཀའ་དྲིན་ཆེ་ ང་བཅས་སེམས་ནང་ལས་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ཁྱོད་ལུ་བསྟོད་དབྱངས་ཕུལ། ༢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༢་	ད་རེས་ཀྱི་ཉིནམ་དེ་ལུ་ བཀྲ་ཤིས་པར་འོང་བར་ཤོག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ང་བཅས་ཁྱོད་ལུ་བསྟོད་པ་ཕུལཝ་ཨིན་ ང་བཅས་ལུ་བྱམས་པ་གནང་ཡོད།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༣་	སྐྱབས་མགོན་ཡེ་ཤུ་ང་བཅས་ལུ་ སྡིག་པ་ལས་ཐར་པ་མཛད་གནང།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ང་བཅས་མི་ཚེ་སྐྱིད་པུ་འོང་དོན་ལུ་ ང་བཅས་ལུ་བྱིན་རླབས་གནང་རོགས་མཛོད།</a:t>
            </a: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༡་	དགའ་བའི་གླུ་གཅིག་འཐེན་ཏེ། སྐྱིད་པའི་སྒྲོ་གཅིག་འཆམ་སྟེ། 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(ཤོག་ངེ་གི་ཆ་རོགས་ དཀོན་མཆོག་ལུ་བསྟོད་པ་ཕུལ་གེཤོག།) ༢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(ཧ་ལེ་ལུ་ཡ) ༤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༢་	སྐད་གཅེག་ཤུགས་སྦེ་རྐྱབས་ཏེ། ལགཔ་གཉིས་གནམ་ཁ་འཐུ་སྟེ།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(ཤོག་ངེ་གི་ཆ་རོགས་ དཀོན་མཆོག་ལུ་བསྟོད་པ་ཕུལ་གེཤོག།) ༢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(ཧ་ལེ་ལུ་ཡ) ༤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༣་	སེམས་ཀྱི་སྒོ་འདི་ཕྱེ་སྟེ། དད་པ་ཧིང་ལས་སྐྱེད་དེ།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(ཤོག་ངེ་གི་ཆ་རོགས་ དཀོན་མཆོག་ལུ་བསྟོད་པ་ཕུལ་གེཤོག།) ༢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(ཧ་ལེ་ལུ་ཡ) ༤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༤་	གསུང་རབ་ཡང་ཡང་མཇལ་ཏེ། བདེན་པའི་ལམ་བདའ་འགྱོ་གེ།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(ཤོག་ངེ་གི་ཆ་རོགས་ དཀོན་མཆོག་ལུ་བསྟོད་པ་ཕུལ་གེཤོག།) ༢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(ཧ་ལེ་ལུ་ཡ) ༤</a:t>
            </a: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8325" indent="-568325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༡་	རྒྱལ་པོ་རྣམས་ཀྱི་རྒྱལ་པོ་ལ་ ཕག་འཚལ་ལོ།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སྐྱབས་མགོན་གཙོ་བོ་ཡེ་ཤུ་ལ་ གསོལ་བ་འདེབས། ༢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༢་	དམ་པའི་ཞིང་ཁམས་བཞག་སྟེ་ལ་ མིའི་ཡུལ་ལུ་བྱོན།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སྐྱབས་མགོན་གཙོ་བོ་ཡེ་ཤུ་ལ་ ཐུགས་རྗེ་ཆེ། ༢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༣་	འཛམ་གླིང་མུན་པ་སེལ་ཏེ་ལ་ འོད་ཀྱི་ཁྱབ།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སྐྱབས་མགོན་གཙོ་བོ་ཡེ་ཤུ་ལ་ འོད་ཟེར་ཨིན། ༢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༤་	དཀོན་མཆོག་རྣམས་ཀྱི་དཀོན་མཆོག་ལ་ གསོལ་བ་འདེབས།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སྐྱབས་མགོན་གཙོ་བོ་ཡེ་ཤུ་ལ་ སྙིང་རྗེ་ཨིན། ༢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༥་	མི་རྣམས་ཀུན་གྱི་སྡིག་བཤགས་ལ་ གནང་བ་བྱོན།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སྐྱབས་མགོན་གཙོ་བོ་ཡེ་ཤུ་ལ་ བཀྲིན་ཆེ། ༢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༦་	སྐྱབས་མགོན་གཙོ་བོ་ཡེ་ཤུ་ལ་ གསོལ་བ་འདེབས་ལ།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སྐྱབས་མགོན་གཙོ་བོ་ཡེ་ཤུ་ལ་ ཐུགས་རྗེ་ཆེ། ༢</a:t>
            </a: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རྒྱལ་པོ་ཚུ་གིརྒྱལ་པོ་ཡེ་ཤུ་ ཧ་ལེ་ལུ་ཡ། གཙོ་བོ་ཚུ་གི་གཙོ་བོ་ཡེ་ཤུ་ ཧ་ལེ་ལུ་ཡ།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ཡེ་ཤུ་ཞི་བདེ་གི་རྒྱལ་པོ་ ཧ་ལེ་ལུ་ཡ། ༢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རྒྱལ་པོ་ཚུ་གི་རྒྱལ་པོ་ཡེ་ཤུ་ ཧ་ལེ་ལུ་ཡ། གཙོ་བོ་ཚུ་གི་གཙོ་བོ་ཡེ་ཤུ་ ཧ་ལེ་ལུ་ཡ།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ཡེ་ཤུ་དྲགཔ་བཟོ་མི་རྒྱལ་པོ་ ཧ་ལེ་ལུ་ཡ། ༢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རྒྱལ་པོ་ཚུ་གི་རྒྱལ་པོ་ཡེ་ཤུ་ ཧ་ལེ་ལུ་ཡ། གཙོ་བོ་ཚུ་གི་གཙོ་བོ་ཡེ་ཤུ་ ཧ་ལེ་ལུ་ཡ།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ཡེ་ཤུ་བསྟོད་པ་གི་རྒྱལ་པོ་ ཧ་ལེ་ལུ་ཡ། ༢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རྒྱལ་པོ་ཚུ་གི་རྒྱལ་པོ་ཡེ་ཤུ་ ཧ་ལེ་ལུ་ཡ། གཙོ་བོ་ཚུ་གི་གཙོ་བོ་ཡེ་ཤུ་ ཧ་ལེ་ལུ་ཡ།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༼ཇེ་ ནོར་བུ་ ༡༩༩༦༽</a:t>
            </a: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༡་	བཀ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་དྲིན་ཆེ་ཡེ་ཤུ་ </a:t>
            </a:r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བཀ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་དྲིན་ཆེ་ཡེ་ཤུ་ 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	</a:t>
            </a:r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བཀ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་དྲིན་ཆེ་ཡེ་ཤུ་ ངེ་གི་སེམས་ཁར་ལས། (༢)</a:t>
            </a:r>
          </a:p>
          <a:p>
            <a:pPr marL="457200" indent="-457200"/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༢་	བསྟོད་པ་ཕ</a:t>
            </a:r>
            <a:r>
              <a:rPr lang="bo-CN" sz="4800" noProof="1">
                <a:latin typeface="XTashi"/>
                <a:cs typeface="XTashi"/>
              </a:rPr>
              <a:t>ུ</a:t>
            </a:r>
            <a:r>
              <a:rPr lang="en-US" sz="4800" noProof="1">
                <a:latin typeface="XTashi"/>
                <a:cs typeface="XTashi"/>
              </a:rPr>
              <a:t>ལ་ནི་ཡེ་ཤུ་ </a:t>
            </a:r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བསྟོད་པ་ཕ</a:t>
            </a:r>
            <a:r>
              <a:rPr lang="bo-CN" sz="4800" noProof="1">
                <a:latin typeface="XTashi"/>
                <a:cs typeface="XTashi"/>
              </a:rPr>
              <a:t>ུ</a:t>
            </a:r>
            <a:r>
              <a:rPr lang="en-US" sz="4800" noProof="1">
                <a:latin typeface="XTashi"/>
                <a:cs typeface="XTashi"/>
              </a:rPr>
              <a:t>ལ་ནི་ཡེ་ཤུ་ 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	</a:t>
            </a:r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བསྟོད་པ་ཕ</a:t>
            </a:r>
            <a:r>
              <a:rPr lang="bo-CN" sz="4800" noProof="1">
                <a:latin typeface="XTashi"/>
                <a:cs typeface="XTashi"/>
              </a:rPr>
              <a:t>ུ</a:t>
            </a:r>
            <a:r>
              <a:rPr lang="en-US" sz="4800" noProof="1">
                <a:latin typeface="XTashi"/>
                <a:cs typeface="XTashi"/>
              </a:rPr>
              <a:t>ལ་ནི་ཡེ་ཤུ་ ངེ་གི་སེམས་ཁར་ལས། (༢)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༣་	སྨོན་ལམ་ཞུ་ནི་ཡེ་ཤུ་ སྨོན་ལམ་ཞུ་ནི་ཡེ་ཤུ་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	སྨོན་ལམ་ཞུ་ནི་ཡེ་ཤུ་ ངེ་གི་སེམས་ཁར་ལས། (༢)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༤་	ཧ་ལེ་ལུ་ཡཱ་ཡེ་ཤུ་ ཧ་ལེ་ལུ་ཡཱ་ཡེ་ཤུ་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	ཧ་ལེ་ལུ་ཡཱ་ཡེ་ཤུ་ ངེ་གི་སེམས་ཁར་ལས། (༢)</a:t>
            </a:r>
            <a:endParaRPr lang="bo-CN" sz="48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8325" indent="-568325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༡་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ང་གིས་ལགས་གཉིས་ཐལ་མོ་བྱར་ཏེ་གིས།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ང་གིས་ཁ་ལས་བསྟོད་པ་འཕུལ་འདི་གིས།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སེམས་ཁར་དགའ་ཚོར་བཀའ་དྲིན་བསམ་འདི་གིས།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གཙོ་བོ་ང་གིས་ཁྱོད་ལུ་བསྟོདཔ་འཕུལ་གེ། ༢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༢་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ཡེ་ཤུ་ཁྱོད་ལུ་བསྟོད་པ་ཕུལ་དགོ་མནོཝ་མས།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ཁྱོད་ལུ་དགའཝ་མས་ཟེར་ཞུ་དགོ་མནོཝ་མས།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སེམས་ཁར་དགའ་་་་་། གཙོ་བོ་ང་གིས་་་་་། ༢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༣་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ཡེ་ཤུ་ང་ལུ་ག་ཅི་འབད་རུང་བཏུབ།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ཁྱོད་ཀྱི་དམ་པའི་མཚན་ལུ་བསྟོདཔ་འཕུལ་གེ།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སེམས་ཁར་དགའ་་་་་། གཙོ་བོ་ང་གིས་་་་་། ༢</a:t>
            </a: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༡་	ང་བཅས་ཀྱི་གཙོ་བོ་ཡེ་ཤུ་ རིན་ཆེ་ཤོས་ཨིན།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ཁྱོད་ང་བཅས་ལུ་ཕངསམ་ཨིན།༢ ང་ཁྱོད་ལུ་རང་ དགའ།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༢་	ང་བཅས་ཀྱི་གཙོ་བོ་ཡེ་ཤུ་ བཀའ་དྲིན་ཆེ་ཤོས་ཨིན།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ཁྱོད་ང་བཅས་ལུ་ཕངསམ་ཨིན།༢ ང་ཁྱོད་ལུ་རང་ དགའ།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༣་	ང་བཅས་ཀྱི་གཙོ་བོ་ཡེ་ཤུ་ གཟི་བརྗིད་ཆེ་ཤོས་ཨིན།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ཁྱོད་ང་བཅས་ལུ་ཕངསམ་ཨིན།༢ ང་ཁྱོད་ལུ་རང་ དགའ།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༤་	ང་བཅས་ཀྱི་གཙོ་བོ་ཡེ་ཤུ་ སྙིང་རྗེ་ཆེ་ཤོས་ཨིན།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ཁྱོད་ང་བཅས་ལུ་ཕངསམ་ཨིན།༢ ང་ཁྱོད་ལུ་རང་ དགའ།</a:t>
            </a: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ང་བཅས་གཙོ་བོ་ཡེ་ཤུ་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དི།༢ དཀོན་མཆོག་རྣམས་ཀྱི་དཀོན་མཆོག་ཨིན། (༣)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ང་བཅས་གཙོ་བོ་ཡེ་ཤུ་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དི།༢ གཙོ་བོ་རྣམས་ཀྱི་གཙོ་བོ་ཨིན། (༣)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ང་བཅས་གཙོ་བོ་ཡེ་ཤུ་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དི།༢ རྒྱལ་པོ་རྣམས་ཀྱི་རྒྱལ་པོ་ཨིན། (༣)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ང་བཅས་གཙོ་བོ་ཡེ་ཤུ་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དི།༢ བྱམས་དང་སྙིང་རྗེ་ཆེ་མི་ཆེ། (༣)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ང་བཅས་གཙོ་བོ་ཡེ་ཤུ་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དི།༢ ཐུགས་རྗེ་བྱིན་རླབས་ཆེ་མི་ཆེ། (༥)</a:t>
            </a:r>
            <a:endParaRPr lang="bo-CN" sz="40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ངེ</a:t>
            </a:r>
            <a:r>
              <a:rPr lang="bo-CN" sz="4400" noProof="1">
                <a:latin typeface="XTashi"/>
                <a:cs typeface="XTashi"/>
              </a:rPr>
              <a:t>འི</a:t>
            </a:r>
            <a:r>
              <a:rPr lang="en-US" sz="4400" noProof="1">
                <a:latin typeface="XTashi"/>
                <a:cs typeface="XTashi"/>
              </a:rPr>
              <a:t>་སེམས་ཀྱིས་ཁྱོད་ལུ། ཧིང་ལས་བསཏོད་པ་</a:t>
            </a:r>
            <a:r>
              <a:rPr lang="bo-CN" sz="4400" noProof="1">
                <a:latin typeface="XTashi"/>
                <a:cs typeface="XTashi"/>
              </a:rPr>
              <a:t>ཕུ</a:t>
            </a:r>
            <a:r>
              <a:rPr lang="en-US" sz="4400" noProof="1">
                <a:latin typeface="XTashi"/>
                <a:cs typeface="XTashi"/>
              </a:rPr>
              <a:t>ལ།༢ ཨོ་ཨོ་་་་ཨོ་ཧོ་་་ (༢)</a:t>
            </a:r>
          </a:p>
          <a:p>
            <a:pPr marL="457200" indent="-457200"/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ངེ</a:t>
            </a:r>
            <a:r>
              <a:rPr lang="bo-CN" sz="4400" noProof="1">
                <a:latin typeface="XTashi"/>
                <a:cs typeface="XTashi"/>
              </a:rPr>
              <a:t>འི</a:t>
            </a:r>
            <a:r>
              <a:rPr lang="en-US" sz="4400" noProof="1">
                <a:latin typeface="XTashi"/>
                <a:cs typeface="XTashi"/>
              </a:rPr>
              <a:t>་ལུས་ཀྱི་ཁྱོད་ལུ། ཧིང་ལས་བསཏོད་པ་</a:t>
            </a:r>
            <a:r>
              <a:rPr lang="bo-CN" sz="4400" noProof="1">
                <a:latin typeface="XTashi"/>
                <a:cs typeface="XTashi"/>
              </a:rPr>
              <a:t>ཕུ</a:t>
            </a:r>
            <a:r>
              <a:rPr lang="en-US" sz="4400" noProof="1">
                <a:latin typeface="XTashi"/>
                <a:cs typeface="XTashi"/>
              </a:rPr>
              <a:t>ལ།༢ ཨོ་ཨོ་་་་ཨོ་ཧོ་་་ (༢)</a:t>
            </a:r>
          </a:p>
          <a:p>
            <a:pPr marL="457200" indent="-457200"/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ངེ</a:t>
            </a:r>
            <a:r>
              <a:rPr lang="bo-CN" sz="4400" noProof="1">
                <a:latin typeface="XTashi"/>
                <a:cs typeface="XTashi"/>
              </a:rPr>
              <a:t>འི</a:t>
            </a:r>
            <a:r>
              <a:rPr lang="en-US" sz="4400" noProof="1">
                <a:latin typeface="XTashi"/>
                <a:cs typeface="XTashi"/>
              </a:rPr>
              <a:t>་མི་ཚོ་ཁྱོད་ལུ། ཧིང་ལས་བསཏོད་པ་</a:t>
            </a:r>
            <a:r>
              <a:rPr lang="bo-CN" sz="4400" noProof="1">
                <a:latin typeface="XTashi"/>
                <a:cs typeface="XTashi"/>
              </a:rPr>
              <a:t>ཕུ</a:t>
            </a:r>
            <a:r>
              <a:rPr lang="en-US" sz="4400" noProof="1">
                <a:latin typeface="XTashi"/>
                <a:cs typeface="XTashi"/>
              </a:rPr>
              <a:t>ལ།༢ ཨོ་ཨོ་་་་ཨོ་ཧོ་་་ (༢)</a:t>
            </a:r>
            <a:endParaRPr lang="bo-CN" sz="44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991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༡་	ངེའི་སེམས་ལས་བསྟོད་རག་ཡོད་ ལག་པ་ཡར་བརྐྱང་སྟེ་ཡོད།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ཡེ་ཤུ་ང་ཁྱོད་ལུ་རང་ བཀའ་དྲིན་ཆེ་ཞུ་ནི་ཨིན།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༢་	བཀའ་དྲིན་ཆེ་ཞུ་ནི་ཨིན་ བཀའ་དྲིན་ཆེ་ཞུ་ནི་ཨིན།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ཡེ་ཤུ་ང་ཁྱོད་ལུ་རང་ བཀའ་དྲིན་ཆེ་ཞུ་ནི་ཨིན།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༣་	ཧ་ལེ་ལུ་ཡཱ་གཙོ་བོ་ ཧ་ལེ་ལུ་ཡཱ་གཙོ་བོ།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ཡེ་ཤུ་ང་ཁྱོད་ལུ་རང་ བཀའ་དྲིན་ཆེ་ཞུ་ནི་ཨིན།</a:t>
            </a: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600" noProof="1">
                <a:latin typeface="XTashi" panose="01000006050000090002" pitchFamily="2" charset="0"/>
                <a:cs typeface="XTashi" panose="01000006050000090002" pitchFamily="2" charset="0"/>
              </a:rPr>
              <a:t>༡་	ངེ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་སེམས་ལས་ཡབ་དཀོན་མཆོག་ལུ་ དག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་བ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གླུ་དབྱངས་</a:t>
            </a:r>
            <a:r>
              <a:rPr lang="bo-CN" sz="3600" noProof="1">
                <a:latin typeface="XTashi"/>
                <a:cs typeface="XTashi"/>
              </a:rPr>
              <a:t>ཕུ</a:t>
            </a:r>
            <a:r>
              <a:rPr lang="en-US" sz="3600" noProof="1">
                <a:latin typeface="XTashi"/>
                <a:cs typeface="XTashi"/>
              </a:rPr>
              <a:t>ལ་ཡི།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ཁོ་གི་དམ་པ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་མཚན་ལུ་ བསྟོད་པ་གཏང་རག་</a:t>
            </a:r>
            <a:r>
              <a:rPr lang="bo-CN" sz="3600" noProof="1">
                <a:latin typeface="XTashi"/>
                <a:cs typeface="XTashi"/>
              </a:rPr>
              <a:t>ཕུ</a:t>
            </a:r>
            <a:r>
              <a:rPr lang="en-US" sz="3600" noProof="1">
                <a:latin typeface="XTashi"/>
                <a:cs typeface="XTashi"/>
              </a:rPr>
              <a:t>ལ་ཡི། (༢)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༢་	ཁོ་བླ་ན་མེད་པ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་དཀོན་མཆོག་ཨིན་ བསྟོད་པ་</a:t>
            </a:r>
            <a:r>
              <a:rPr lang="bo-CN" sz="3600" noProof="1">
                <a:latin typeface="XTashi"/>
                <a:cs typeface="XTashi"/>
              </a:rPr>
              <a:t>ཕུ</a:t>
            </a:r>
            <a:r>
              <a:rPr lang="en-US" sz="3600" noProof="1">
                <a:latin typeface="XTashi"/>
                <a:cs typeface="XTashi"/>
              </a:rPr>
              <a:t>ལ་དགོ་པ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་དཀོན་མཆོག་ཨིན།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ཁོ་གཟི་བརྗིད་ཆེན་པོ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་དཀོན་མཆོག་ཨིན།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ཁོ་རྐྱངམ་ཅིག་ཀུན་དབང་གི་དཀོན་མཆོག་ཨིན་། (༢)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༣་	ངེ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་སེམས་ལས་ཡབ་དཀོན་མཆོག་ལུ་ ཉིནམ་རྟག་བུ་བསྙེན་བཀུར་ཞུ་ཡི།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ཁོ་གི་དམ་པ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་མཚན་ལུ་ ཉིན་མཚན་མེད་པར་</a:t>
            </a:r>
            <a:r>
              <a:rPr lang="bo-CN" sz="3600" noProof="1">
                <a:latin typeface="XTashi"/>
                <a:cs typeface="XTashi"/>
              </a:rPr>
              <a:t>ཕྱ</a:t>
            </a:r>
            <a:r>
              <a:rPr lang="en-US" sz="3600" noProof="1">
                <a:latin typeface="XTashi"/>
                <a:cs typeface="XTashi"/>
              </a:rPr>
              <a:t>ག་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ཚལ་ཡི། (༢)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༤་	ཁོ་བླ་ན་མེད་པ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་དཀོན་མཆོག་ཨིན་ བསྟོད་པ་</a:t>
            </a:r>
            <a:r>
              <a:rPr lang="bo-CN" sz="3600" noProof="1">
                <a:latin typeface="XTashi"/>
                <a:cs typeface="XTashi"/>
              </a:rPr>
              <a:t>ཕུ</a:t>
            </a:r>
            <a:r>
              <a:rPr lang="en-US" sz="3600" noProof="1">
                <a:latin typeface="XTashi"/>
                <a:cs typeface="XTashi"/>
              </a:rPr>
              <a:t>ལ་དགོ་པ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་དཀོན་མཆོག་ཨིན།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ཁོ་གཟི་བརྗིད་ཆེན་པོ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་དཀོན་མཆོག་ཨིན།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ཁོ་རྐྱངམ་ཅིག་ཀུན་དབང་གི་དཀོན་མཆོག་ཨིན། (༢)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༥་	ངེ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་སེམས་ལས་ཡབ་དཀོན་མཆོག་ལུ་ དག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་བ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་གླུ་དབྱངས་</a:t>
            </a:r>
            <a:r>
              <a:rPr lang="bo-CN" sz="3600" noProof="1">
                <a:latin typeface="XTashi"/>
                <a:cs typeface="XTashi"/>
              </a:rPr>
              <a:t>ཕུ</a:t>
            </a:r>
            <a:r>
              <a:rPr lang="en-US" sz="3600" noProof="1">
                <a:latin typeface="XTashi"/>
                <a:cs typeface="XTashi"/>
              </a:rPr>
              <a:t>ལ་ཡི།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ཁོ་གི་དམ་པ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་མཚན་ལུ་ བསྟོད་པ་གཏང་རག་</a:t>
            </a:r>
            <a:r>
              <a:rPr lang="bo-CN" sz="3600" noProof="1">
                <a:latin typeface="XTashi"/>
                <a:cs typeface="XTashi"/>
              </a:rPr>
              <a:t>ཕུ</a:t>
            </a:r>
            <a:r>
              <a:rPr lang="en-US" sz="3600" noProof="1">
                <a:latin typeface="XTashi"/>
                <a:cs typeface="XTashi"/>
              </a:rPr>
              <a:t>ལ་ཡི། (༢)</a:t>
            </a:r>
            <a:endParaRPr lang="bo-CN" sz="36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6249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o-CN" sz="4400" noProof="1">
                <a:latin typeface="XTashi" panose="01000006050000090002" pitchFamily="2" charset="0"/>
                <a:cs typeface="XTashi" panose="01000006050000090002" pitchFamily="2" charset="0"/>
              </a:rPr>
              <a:t>ཆ༌རོགས༌ཚུ༌ ཤོག༌ས༌དབའི། དཀོན༌མཆོག༌ལུ༌ </a:t>
            </a:r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བསྟོད་པ་</a:t>
            </a:r>
            <a:r>
              <a:rPr lang="bo-CN" sz="4400" noProof="1">
                <a:latin typeface="XTashi"/>
                <a:cs typeface="XTashi"/>
              </a:rPr>
              <a:t>འཕུ</a:t>
            </a:r>
            <a:r>
              <a:rPr lang="en-US" sz="4400" noProof="1">
                <a:latin typeface="XTashi"/>
                <a:cs typeface="XTashi"/>
              </a:rPr>
              <a:t>ལ</a:t>
            </a:r>
            <a:r>
              <a:rPr lang="bo-CN" sz="4400" noProof="1">
                <a:latin typeface="XTashi" panose="01000006050000090002" pitchFamily="2" charset="0"/>
                <a:cs typeface="XTashi" panose="01000006050000090002" pitchFamily="2" charset="0"/>
              </a:rPr>
              <a:t>༌གེ།</a:t>
            </a:r>
            <a:endParaRPr lang="en-US" sz="44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གཟི་བརྗིད</a:t>
            </a:r>
            <a:r>
              <a:rPr lang="bo-CN" sz="4400" noProof="1">
                <a:latin typeface="XTashi" panose="01000006050000090002" pitchFamily="2" charset="0"/>
                <a:cs typeface="XTashi" panose="01000006050000090002" pitchFamily="2" charset="0"/>
              </a:rPr>
              <a:t>༌ཅན༌གྱི༌ དཀོན༌མཆོག༌ལུ། </a:t>
            </a:r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ང་བཅས་ག་ར</a:t>
            </a:r>
            <a:r>
              <a:rPr lang="bo-CN" sz="4400" noProof="1">
                <a:latin typeface="XTashi" panose="01000006050000090002" pitchFamily="2" charset="0"/>
                <a:cs typeface="XTashi" panose="01000006050000090002" pitchFamily="2" charset="0"/>
              </a:rPr>
              <a:t>༌</a:t>
            </a:r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 བསྟོད་པ་</a:t>
            </a:r>
            <a:r>
              <a:rPr lang="bo-CN" sz="4400" noProof="1">
                <a:latin typeface="XTashi"/>
                <a:cs typeface="XTashi"/>
              </a:rPr>
              <a:t>འཕུ</a:t>
            </a:r>
            <a:r>
              <a:rPr lang="en-US" sz="4400" noProof="1">
                <a:latin typeface="XTashi"/>
                <a:cs typeface="XTashi"/>
              </a:rPr>
              <a:t>ལ</a:t>
            </a:r>
            <a:r>
              <a:rPr lang="bo-CN" sz="4400" noProof="1">
                <a:latin typeface="XTashi" panose="01000006050000090002" pitchFamily="2" charset="0"/>
                <a:cs typeface="XTashi" panose="01000006050000090002" pitchFamily="2" charset="0"/>
              </a:rPr>
              <a:t>༌གེ།</a:t>
            </a:r>
            <a:endParaRPr lang="en-US" sz="44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ཧ་ལེ་ལུ་ཡ་ ཧ་ལེ་ལུ་ཡ། (༨)</a:t>
            </a:r>
          </a:p>
          <a:p>
            <a:r>
              <a:rPr lang="bo-CN" sz="4400" noProof="1">
                <a:latin typeface="XTashi" panose="01000006050000090002" pitchFamily="2" charset="0"/>
                <a:cs typeface="XTashi" panose="01000006050000090002" pitchFamily="2" charset="0"/>
              </a:rPr>
              <a:t>ཆ༌རོགས༌ཚུ༌ ཤོག༌ས༌དབའི། དཀོན༌མཆོག༌ལུ༌ དགའ༌ཚོར༌བསམ༌གེ།</a:t>
            </a:r>
            <a:endParaRPr lang="en-US" sz="44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400" noProof="1">
                <a:latin typeface="XTashi" panose="01000006050000090002" pitchFamily="2" charset="0"/>
                <a:cs typeface="XTashi" panose="01000006050000090002" pitchFamily="2" charset="0"/>
              </a:rPr>
              <a:t>བྱམས༌པ༌ཅན༌གྱི༌ དཀོན༌མཆོག༌ལུ། སེམས༌ཀྱི༌གདིང༌ལས༌</a:t>
            </a:r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bo-CN" sz="4400" noProof="1">
                <a:latin typeface="XTashi" panose="01000006050000090002" pitchFamily="2" charset="0"/>
                <a:cs typeface="XTashi" panose="01000006050000090002" pitchFamily="2" charset="0"/>
              </a:rPr>
              <a:t>དགའ༌ཚོར༌བསམ༌གེ།</a:t>
            </a:r>
            <a:endParaRPr lang="en-US" sz="44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ཧ་ལེ་ལུ་ཡ་ ཧ་ལེ་ལུ་ཡ། (༨)</a:t>
            </a:r>
          </a:p>
        </p:txBody>
      </p:sp>
    </p:spTree>
    <p:extLst>
      <p:ext uri="{BB962C8B-B14F-4D97-AF65-F5344CB8AC3E}">
        <p14:creationId xmlns:p14="http://schemas.microsoft.com/office/powerpoint/2010/main" val="32376249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འཇིག་རྟེན་གྱི་འོད་ གཙོ་བོ༌ཡེ༌ཤུ༌ཨིན།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གཟི༌བརྗིད༌ཀྱི༌གཙོ༌བོ་ གཙོ་བོ༌ཡེ༌ཤུ༌ཨིན།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གཙོ༌བོ༌རྣམས༌ཀྱི༌གཙོ༌བོ༌ ཡེ༌ཤུ༌ཨིན།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རྒྱལ༌པོ༌རྣམས༌ཀྱི༌རྒྱལ༌པོ༌ གཙོ་བོ༌ཡེ༌ཤུ༌ཨིན།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མི༌རིགས༌ག༌རའི༌སྐྱབས༌མགེན༌ གཙོ་བོ༌ཡེ༌ཤུ༌ཨིན།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དཀོན༌མཚོག༌གི༌སྲས༌གཅིགཔ༌ གཙོ་བོ༌ཡེ༌ཤུ༌ཨིན།</a:t>
            </a:r>
          </a:p>
        </p:txBody>
      </p:sp>
    </p:spTree>
    <p:extLst>
      <p:ext uri="{BB962C8B-B14F-4D97-AF65-F5344CB8AC3E}">
        <p14:creationId xmlns:p14="http://schemas.microsoft.com/office/powerpoint/2010/main" val="32376249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3550" indent="-46355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༡༌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ད་རེས་ཀྱི་ཉིནམ་འདི༌༢ གཙོ༌བོ༌གིས༌མཛད༌ཅི༌ གཙོ༌བོ༌གིས༌མཛད༌ཅི།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3550" indent="-463550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ཉིན༌མ༌འདི༌ལུ༌༢ ང༌བཅས༌དགའ༌བས༌ ང༌བཅས༌སྐྱིད༌པས།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3550" indent="-463550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ད༌རེས༌ཀྱི༌ཉིནམ༌འདི༌ གཙོ༌བོ༌གིས༌མཛད༌ཅི།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3550" indent="-463550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ང༌བཅས༌དགའ༌སྤྲོ༌འགྱུར༌ཏེ༌ སེམས༌དགའཝ༌ཨིན།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3550" indent="-463550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ད༌རེས༌ཀྱི༌ཉི༌ནམ༌འདི༌༢ གཙོ༌བོ༌གིས༌མཛད༌ཅི།</a:t>
            </a:r>
          </a:p>
        </p:txBody>
      </p:sp>
    </p:spTree>
    <p:extLst>
      <p:ext uri="{BB962C8B-B14F-4D97-AF65-F5344CB8AC3E}">
        <p14:creationId xmlns:p14="http://schemas.microsoft.com/office/powerpoint/2010/main" val="32376249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༡༌	ད་རེས་ང་བཅས་འཛོམས་ཏེ་ སྐལ༌བ༌བཟང༌།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གཙོ༌བོ༌ཡཱ༌ཧོ༌ཝའི༌བཀའ༌དྲིན༌ཨིན༌ སྐལ༌བ༌བཟང༌།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ག༌ར༌ཡར༌ལུ༌བཞེངས༌ཏེ༌ སྐལ༌བ༌བཟང༌།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དགོས༌པའི༌འདོད༌པ༌ཁོ༌ལས༌ཞུ༌ སྐལ༌བ༌བཟང༌།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༢༌	ད༌རེས༌ང༌བཅས༌འཛོམས༌ཏེ༌ སྐལ༌བ༌བཟང༌།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སྐྱབས༌མགོན༌ཡེ༌ཤུའི༌ཐུགས༌རྗེ༌ཨིན༌ སྐལ༌བ༌བཟང༌།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ག༌ར༌ཡར༌ལུ༌བཞེངས༌ཏེ༌ སྐལ༌བ༌བཟང༌།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རེ༌བ༌ག༌ར༌ཁོ༌ལས༌ཞུ༌ སྐལ༌བ༌བཟང༌།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༣༌	ད༌རེས༌ང༌བཅས༌འཛོམས༌ཏེ༌ སྐལ༌བ༌བཟང༌།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དམ༌པའི༌ཐུགས༌ཉིད༌ཀྱི༌དབང༌ཨིན༌ སྐལ༌བ༌བཟང༌།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ག༌ར༌ཡར༌ལུ༌བཞེངས༌ཏེ༌ སྐལ༌བ༌བཟང༌།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དགའ༌སྤྲོའི༌བསྟོད༌དབྱངས༌ཁོ༌ལུ༌ཕུལ༌ སྐལ༌བ༌བཟང༌།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༡་	ཁྱོད་ཀྱིས་གནང་མི་ཉིནམ་བཟང་དེ་ལུ།༣ གཙོ་བོ་བཀ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་དྲིན་ཆེ།</a:t>
            </a:r>
          </a:p>
          <a:p>
            <a:pPr marL="457200" indent="-457200"/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༢་	ཁྱོད་ཀྱིས་གནང་མི་ཞལ་ཟས་དེ་ལུ།༣ གཙོ་བོ་བཀ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་དྲིན་ཆེ།</a:t>
            </a:r>
          </a:p>
          <a:p>
            <a:pPr marL="457200" indent="-457200"/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༣་	ཁྱོད་ཀྱིས་གནང་མི་བྱིན་རླབས་དེ་ལུ།༣ གཙོ་བོ་བཀ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་དྲིན་ཆེ།</a:t>
            </a:r>
            <a:endParaRPr lang="bo-CN" sz="48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o-CN" sz="4800" noProof="1">
                <a:latin typeface="XTashi" panose="01000006050000090002" pitchFamily="2" charset="0"/>
                <a:cs typeface="XTashi" panose="01000006050000090002" pitchFamily="2" charset="0"/>
              </a:rPr>
              <a:t>དམ་པ་དམ་པ་དཀོན་མཆོག་དམ་པ་ཨིན།</a:t>
            </a:r>
            <a:endParaRPr lang="en-US" sz="48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800" noProof="1">
                <a:latin typeface="XTashi" panose="01000006050000090002" pitchFamily="2" charset="0"/>
                <a:cs typeface="XTashi" panose="01000006050000090002" pitchFamily="2" charset="0"/>
              </a:rPr>
              <a:t>དབང༌ཤུགས༌ལྡན༌པའི༌གཙོ༌བོ་དམ་པ་ཨིན།</a:t>
            </a:r>
            <a:endParaRPr lang="en-US" sz="48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800" noProof="1">
                <a:latin typeface="XTashi" panose="01000006050000090002" pitchFamily="2" charset="0"/>
                <a:cs typeface="XTashi" panose="01000006050000090002" pitchFamily="2" charset="0"/>
              </a:rPr>
              <a:t>དམ༌པའི༌སྲས༌སྲསམོ༌རྣམས༌ཀྱི༌སེམས༌ཁ༌བཞག།</a:t>
            </a:r>
            <a:endParaRPr lang="en-US" sz="48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ཡེ་ཤུ་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ཛ་མ་གླིང་ནང་ལུ་མྱུར་དུ་བྱོན།</a:t>
            </a:r>
          </a:p>
          <a:p>
            <a:pPr marL="457200" indent="-457200"/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ཛ་མ་གླིང་ཡོང་སུ་རྗོགས་པ</a:t>
            </a:r>
            <a:r>
              <a:rPr lang="bo-CN" sz="4800" noProof="1">
                <a:latin typeface="XTashi"/>
                <a:cs typeface="XTashi"/>
              </a:rPr>
              <a:t>འི</a:t>
            </a:r>
            <a:r>
              <a:rPr lang="en-US" sz="4800" noProof="1">
                <a:latin typeface="XTashi"/>
                <a:cs typeface="XTashi"/>
              </a:rPr>
              <a:t>་དུས་</a:t>
            </a:r>
            <a:r>
              <a:rPr lang="bo-CN" sz="4800" noProof="1">
                <a:latin typeface="XTashi"/>
                <a:cs typeface="XTashi"/>
              </a:rPr>
              <a:t>འོ</a:t>
            </a:r>
            <a:r>
              <a:rPr lang="en-US" sz="4800" noProof="1">
                <a:latin typeface="XTashi"/>
                <a:cs typeface="XTashi"/>
              </a:rPr>
              <a:t>ང་དོ།</a:t>
            </a:r>
          </a:p>
          <a:p>
            <a:pPr marL="457200" indent="-457200"/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གཙོ་བོ་གི་གནང་མི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དམ་བཅ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་སྙིང་ལུ་དྲན།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གནམ་དང་ས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དི་ཡལ་ཏེ་སྟོང་པ་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གྱུར།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དཀོན་མཆོག་གསུངས་པ</a:t>
            </a:r>
            <a:r>
              <a:rPr lang="bo-CN" sz="4800" noProof="1">
                <a:latin typeface="XTashi"/>
                <a:cs typeface="XTashi"/>
              </a:rPr>
              <a:t>འི</a:t>
            </a:r>
            <a:r>
              <a:rPr lang="en-US" sz="4800" noProof="1">
                <a:latin typeface="XTashi"/>
                <a:cs typeface="XTashi"/>
              </a:rPr>
              <a:t>་གསུང་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དི་བརྟན་པར་གནས།</a:t>
            </a:r>
            <a:endParaRPr lang="bo-CN" sz="48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༼ཀེ༌དབང༌མོ༌ ༢༠༡༣༽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དམ་པ་དམ་པ་དམ་པ་ དབང་ཤུགས་ལྡན་པ</a:t>
            </a:r>
            <a:r>
              <a:rPr lang="bo-CN" sz="4800" noProof="1">
                <a:latin typeface="XTashi"/>
                <a:cs typeface="XTashi"/>
              </a:rPr>
              <a:t>འི</a:t>
            </a:r>
            <a:r>
              <a:rPr lang="en-US" sz="4800" noProof="1">
                <a:latin typeface="XTashi"/>
                <a:cs typeface="XTashi"/>
              </a:rPr>
              <a:t>་དཀོན་མཆོག་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ཁྱོད་ཀྱི་གཟི་བརྗིད་ས་དང་ཞིང་ཁམས་གང་ཡོད། (༢)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ཧོ་ཤ་ན་ ཧོ་ཤ་ན་ བླ་མེད་དཀོན་མཆོག་ལུ་</a:t>
            </a:r>
            <a:r>
              <a:rPr lang="bo-CN" sz="4800" noProof="1">
                <a:latin typeface="XTashi"/>
                <a:cs typeface="XTashi"/>
              </a:rPr>
              <a:t>ཕུ</a:t>
            </a:r>
            <a:r>
              <a:rPr lang="en-US" sz="4800" noProof="1">
                <a:latin typeface="XTashi"/>
                <a:cs typeface="XTashi"/>
              </a:rPr>
              <a:t>ལ། (༢)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དམ་པ་དམ་པ་དམ་པ་ དབང་ཤུགས་ལྡན་པ</a:t>
            </a:r>
            <a:r>
              <a:rPr lang="bo-CN" sz="4800" noProof="1">
                <a:latin typeface="XTashi"/>
                <a:cs typeface="XTashi"/>
              </a:rPr>
              <a:t>འི</a:t>
            </a:r>
            <a:r>
              <a:rPr lang="en-US" sz="4800" noProof="1">
                <a:latin typeface="XTashi"/>
                <a:cs typeface="XTashi"/>
              </a:rPr>
              <a:t>་དཀོན་མཆོག་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ཁྱོད་ཀྱི་གཟི་བརྗིད་ས་དང་ཞིང་ཁམས་གང་ཡོད། (༢)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༡་	དམ་པ</a:t>
            </a:r>
            <a:r>
              <a:rPr lang="bo-CN" sz="4800" noProof="1">
                <a:latin typeface="XTashi"/>
                <a:cs typeface="XTashi"/>
              </a:rPr>
              <a:t>འི</a:t>
            </a:r>
            <a:r>
              <a:rPr lang="en-US" sz="4800" noProof="1">
                <a:latin typeface="XTashi"/>
                <a:cs typeface="XTashi"/>
              </a:rPr>
              <a:t>་ཐུགས་ཉིད་བྱོན། ང་བཅས་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བད་ས་བྱོན།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	སྡིག་པ་བཤགས་པ་བཞེས། ཐར་པ་ང་ལུ་གནང།༢ ཧ་ལེ་ལུ་ཡ་་་༤</a:t>
            </a:r>
          </a:p>
          <a:p>
            <a:pPr marL="457200" indent="-457200"/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༢་	དམ་པ</a:t>
            </a:r>
            <a:r>
              <a:rPr lang="bo-CN" sz="4800" noProof="1">
                <a:latin typeface="XTashi"/>
                <a:cs typeface="XTashi"/>
              </a:rPr>
              <a:t>འི</a:t>
            </a:r>
            <a:r>
              <a:rPr lang="en-US" sz="4800" noProof="1">
                <a:latin typeface="XTashi"/>
                <a:cs typeface="XTashi"/>
              </a:rPr>
              <a:t>་ཐུགས་ཉིད་བྱོན། ང་བཅས་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བད་ས་བྱོན།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	བྱམས་པ་ང་ལུ་མཛད། རྩེ་བ་ང་ལུ་གནང།༢ ཧ་ལེ་ལུ་ཡ་་་༤</a:t>
            </a:r>
            <a:endParaRPr lang="en-US" sz="48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༣་	དམ་པ</a:t>
            </a:r>
            <a:r>
              <a:rPr lang="bo-CN" sz="4800" noProof="1">
                <a:latin typeface="XTashi"/>
                <a:cs typeface="XTashi"/>
              </a:rPr>
              <a:t>འི</a:t>
            </a:r>
            <a:r>
              <a:rPr lang="en-US" sz="4800" noProof="1">
                <a:latin typeface="XTashi"/>
                <a:cs typeface="XTashi"/>
              </a:rPr>
              <a:t>་ཐུགས་ཉིད་བྱོན། ང་བཅས་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བད་ས་བྱོན།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	ཞི་བདེ་ང་ལུ་མཛད། དག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་སྐྱིད་ང་ལུ་གནང།༢ ཧ་ལེ་ལུ་ཡ་་་༤</a:t>
            </a:r>
            <a:endParaRPr lang="en-US" sz="48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༡༌	བླ༌མེད་དཀོན་མཆོག༌ ཁྱོད༌བཟུམ༌གཅིག༌ འཇིག༌རྟེན༌ནང༌ག༌ཡང༌མེད།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ང༌ཁྱོད༌ལུ༌རང༌ ཕྱག༌འཚལ༌ནི༌ཨིན༌ འདི༌བཟུམ༌འབདཝ༌ད༌སེམས༌དགའ༌བས།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བཞི༌བདེའི༌རྒྱལ༌སྲས༌ ཁྱོད༌འདི༌ངེ༌གི༌དམ༌པ༌ཨིན།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བླ༌མེད༌དཀོན༌མཆོག༌ ང༌ཁྱོད༌ལུ༌རང༌ བསྟོད༌པ༌ཕུལ༌ནི༌ཨིན།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གཙོ་བོ་ཡེ་ཤུ་ བཀའ་དྲིན་ཆེ་ཞུ༌ ང༌ལུ༌བྱམས༌པ༌མཛད༌དེ། ༢</a:t>
            </a:r>
          </a:p>
          <a:p>
            <a:pPr marL="457200" indent="-457200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༡༌	ཁྲམ༌ཤིང༌གུ༌བྱོན༌ཏེ༌ ངེ༌གི༌དོན༌ལུ༌གཤགས༌ཅི༌ ང༌ལུ༌བྱམས༌པ༌མཛད༌དེ། ༢</a:t>
            </a:r>
          </a:p>
          <a:p>
            <a:pPr marL="457200" indent="-457200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༢༌	ངུར༌ཁུང༌ལས༌བཞེངས༌ཏེ༌ མི༌ཚེ༌གསར༌པ༌འདི༌ ཁྱོད༌ཀྱི༌ང༌ལུ༌གནང༌ཡོད། ༢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༡༌	གཙོ་བོ་ཡེ་ཤུ་བྱོན་ཏེ་གནང༌།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ངེ༌གི༌སེམས༌ཁར༌ བྱོན༌ཏེ༌གནང༌ བྱོན༌ཏེ༌གནང༌།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  (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ཧ༌ལེ༌ལུ༌ཡཱ༌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) ༥</a:t>
            </a:r>
            <a:endParaRPr lang="bo-CN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༢༌	གཙོ༌བོ༌ཡེ༌ཤུ༌ གཟིགས༌ཏེ༌གནང༌།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ངེ༌གི༌སེམས༌ནང༌ གཟིགས༌ཏེ༌གནང༌ གཟིགས༌ཏེ༌གནང༌།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  (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ཧ༌ལེ༌ལུ༌ཡཱ༌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) ༥</a:t>
            </a:r>
            <a:endParaRPr lang="bo-CN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༣༌	གཙོ༌བོ༌ཡེ༌ཤུ༌གསན༌ཏེ༌གནང༌།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ངེ༌གི༌སྨོན༌ལམ༌ གསན༌ཏེ༌གནང༌ གསན༌ཏེ༌གནང༌།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  (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ཧ༌ལེ༌ལུ༌ཡཱ༌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) ༥</a:t>
            </a:r>
            <a:endParaRPr lang="bo-CN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༤༌	གཙོ༌བོ༌ཡེ༌ཤུ༌ ཐུགས༌རྗེ༌གཟིགས༌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ངེ༌གིཚེ༌ན༌ ཐུགས༌རྗེ༌གཟིགས༌ ཐུགས༌རྗེ༌གཟིགས།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  (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ཧ༌ལེ༌ལུ༌ཡཱ༌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) ༥</a:t>
            </a:r>
            <a:endParaRPr lang="bo-CN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༥༌	གཙོ༌བོ༌ཡེ༌ཤུ༌ སྙིང༌རྗེ༌གཟིགས༌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ངེ༌གི༌ཚེ༌ན༌ སྙིང༌རྗེ༌གཟིགས༌ སྙིང༌རྗེ༌གཟིགས།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  (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ཧ༌ལེ༌ལུ༌ཡཱ༌</a:t>
            </a:r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) ༥</a:t>
            </a:r>
            <a:endParaRPr lang="bo-CN" sz="40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༡༌	གཙོ་བོ་ཡེ་ཤུ་མ་ཤི་ཀ་ལུ༌ ཁྱོད༌ལས༌ནི༌ང༌ལུ༌ ཡ༌འ༌ལ༌ ཐར༌པ༌བྱུང།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ཁྱོད༌ལས༌ནི༌ང༌ལུ༌ ཡ༌འ༌ལ༌ ཐར༌པ༌བྱུང།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༢༌	གཙོ༌བོ༌ཡེ༌ཤུ༌མ༌ཤི༌ཀ༌ལུ༌ ངེ༌སེམས༌ལས༌ནི༌ ཡ༌འ༌ལ༌ ཁྱོད༌ལུ༌བསྟོད༌པ༌པཧུལ།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ངེ༌སེམས༌ལས༌ནི༌ ཡ༌འ༌ལ༌ ཁྱོད༌ལུ༌བསྟོད༌པ༌ཕུལ།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༣༌	ཧ༌ལེ༌ལུ༌ཡཱ༌ ཡེ༌ཤུ༌མ༌ཤི༌ཀ༌ལུ༌ ངེ༌སེམས༌ལས༌ནི༌ ཡ༌འ༌ལ༌ ཁྱོད༌ལུ༌བསྟོད༌པ༌ཕུལ།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ངེ༌སེམས༌ལས༌ནི༌ ཡ༌འ༌ལ༌ ཁྱོད༌ལུ༌བསྟོད༌པ༌ཕུལ།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༡༌	ཡ༌མཚན༌ཆེ༌བའི༌ཐུགས༌རྗེ༌ ག༌དེ༌ཅིག༌སྦོམ༌སྨོ།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ང༌ལུ༌བྱམས༌མཛད༌དེ༌ དམྱལ༌བའི༌མེ༌ལས༌སྐྱབས༌མཛད།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ཧིང༌ལས༌བཀའ༌དྲིན༌དགའ༌ཚོར༌ཡོད།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བསྟོད༌པ༌དང༌གཏང༌རག༌ཁྱོད༌ལུ༌ཕུལ།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༢༌	ལམ༌བྱང༌སྟེ༌ལུས༌མི༌ ལམ༌འགྲུལ༌པ༌ང།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ཡེ༌ཤུ༌ཁྱོད༌དང༌མཇལ༌ཏེ༌བདེན༌པའི༌ལམ༌ཅིག༌ཐོབ༌ཅི།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ཧིང༌ལས༌བཀའ༌དྲིན༌དགའ༌ཚོར༌ཡོད།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བསྟོད༌པ༌དང༌གཏང༌རག༌ཁྱོད༌ལུ༌ཕུལ།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༣༌	རེ༌བ༌རྗོགས༌ཏེ༌ཡོད༌མི༌སྡིག༌ཅན༌ང།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ཡེ༌ཤུ༌ཁྱོད༌དང༌མཇལ༌ཏེ༌ ཐར༌པའི༌རེ༌བ༌ཐོབ༌ཅི།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ཧིང༌ལས༌བཀའ༌དྲིན༌དགའ༌ཚོར༌ཡོད།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བསྟོད༌པ༌དང༌གཏང༌རག༌ཁྱོད༌ལུ༌ཕུལ།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༤༌	རྗོགས༌ནི༌མེད༌པའི༌མི༌ཚེ༌ ཡེ༌ཤུ༌ཁྱོད༌ཀྱི༌གནང༌ཡོད།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ང༌ལུ༌ལམ༌དང༌བདེན༌པ༌ཁྱོད༌གེ༌ལས༌མེད།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ཧིང༌ལས༌བཀའ༌དྲིན༌དགའ༌ཚོར༌ཡོད།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བསྟོད༌པ༌དང༌གཏང༌རག༌ཁྱོད༌ལུ༌ཕུལ།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༡༌</a:t>
            </a:r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དམ༌པའི༌ཡབ༌ཆེན༌མཚན༌ལུ༌བསྟོད༌པར༌ཤོག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ཉིན༌མཚན༌མེད༌པར༌ཁོ༌ལུ༌ཕྱག༌འཚལ༌ནི།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འོད༌ཟེར༌ཞིང༌ཁམས༌ཀྱི༌སྦུག༌ལུ༌བཞུགས༌མི།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ངེ༌གི༌ཡབ༌ཆེན༌ཁོ༌ལུ༌བསྟོད༌པ༌ཕུལ།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ཡ༌ཧོ༌ཝ༌ལུ༌ གཙོ༌བོའི༌མཚན༌ན༌བསྟོད༌པ༌ཕུལ།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ཡ༌ཧོ༌ཝ༌ལུ༌ ཡེ་ཤུའི་མཚན་ན་བསྟོད་པ་ཕུལ།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༢་	རིན་ཆེན་སྐྱབས་མགོན་ཡེ་ཤུ་བསྟོད་པར་ཤོག།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རྒྱུན་ཆད་མེད་པར་ཁོལུ་གླུ་དབྱངས་ཕུལ།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ཡབ་ཀྱི་ཕྱག་གཡས་ཁ་ཐུག་བཞུགས་མེ་ལུ།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ཁྱོད་ཀྱིས་ལག་པ་བརྐྱངས་ཏེ་ བསྟོད་དབྱངས་ཕུལ།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ཡ༌ཧོ༌ཝ༌ལུ༌ གཙོ༌བོའི༌མཚན༌ན༌བསྟོད༌པ༌ཕུལ།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ཡ༌ཧོ༌ཝ༌ལུ༌ ཡེ་ཤུའི་མཚན་ན་བསྟོད་པ་ཕུལ།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༣་	ཡབ་སྲས་ཐུགས་ཉིད་གསུམ་ལུ་བསྟོད་པར་ཤོག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སེམས་ཀྱི་རྟིང་ལས་གླུ་གར་ཁོ་ལུ་ཕུལ།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བཏེན་པའི་མཆོད་པ་ཨིན་པའི་ལུས་ངག་འདི།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ཡ་ཧོ་ཝ་ལུ་མཉེས་པའི་མཆོད་པ་ཕུལ།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ཡ༌ཧོ༌ཝ༌ལུ༌ གཙོ༌བོའི༌མཚན༌ན༌བསྟོད༌པ༌ཕུལ།</a:t>
            </a:r>
            <a:endParaRPr lang="en-US" sz="2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ཡ༌ཧོ༌ཝ༌ལུ༌ ཡེ་ཤུའི་མཚན་ན་བསྟོད་པ་ཕུལ།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ཡབ་ ང་ཕུག་འཚལ་ནི་ ངེ་གི་ཚེ་ཁྱོད་ལུ་ཕུལ་ནི་ ང་ཁྱོད་ལུ་དགའ།</a:t>
            </a:r>
            <a:endParaRPr lang="en-US" sz="4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ཡེ་ཤུ་ ང་ཕུག་འཚལ་ནི་ ངེ་གི་ཚེ་ཁྱོད་ལུ་ཕུལ་ནི་ ང་ཁྱོད་ལུ་དགའ།</a:t>
            </a:r>
            <a:endParaRPr lang="en-US" sz="4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ཐུགས་ཉིད་ ང་ཕུག་འཚལ་ནི་ ངེ་གི་ཚེ་ཁྱོད་ལུ་ཕུལ་ནི་ ང་ཁྱོད་ལུ་དགའ།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༡་	ང་བཅས་ཀྱི་སྐྱབས་མགོན་ཡེ་ཤུ་ཨིན་ ང་བཅས་ཀྱི་ཡིད་ཆེས་ཡེ་ཤུ་ཨིན།</a:t>
            </a:r>
          </a:p>
          <a:p>
            <a:pPr marL="457200" indent="-457200"/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	ང་བཅས་ཀྱིས་ཁོ་ལུ་དད་པ་སྐྱེད་དེ་ཡོད་ དད་པ་སྐྱེད།</a:t>
            </a:r>
          </a:p>
          <a:p>
            <a:pPr marL="457200" indent="-457200"/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༢་	ང་བཅས་ཀྱི་གཟི་བརྗིད་ཡེ་ཤུ་ཨིན་ ང་བཅས་ཀྱི་མི་ཙོ་ཡེ་ཤུ་ཨིན།</a:t>
            </a:r>
          </a:p>
          <a:p>
            <a:pPr marL="457200" indent="-457200"/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	ཁོ་གིས་ང་བཅས་ལུ་བྱིན་རླབས་གནངམ་ཨིན་ གནངམ་ཨིན།</a:t>
            </a:r>
          </a:p>
          <a:p>
            <a:pPr marL="457200" indent="-457200"/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༣་	ང་བཅས་ཀྱི་རེ་བ་ཡེ་ཤུ་ཨིན་ ང་བཅས་ཀྱི་གཟི་བརྗིད་ཡེ་ཤུ་ཨིན།</a:t>
            </a:r>
          </a:p>
          <a:p>
            <a:pPr marL="457200" indent="-457200"/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	ཁོ་གིས་ང་བཅས་ལུ་བྱིན་རླབས་གནང་མི་དེ་ལུ་ བཀ</a:t>
            </a:r>
            <a:r>
              <a:rPr lang="bo-CN" sz="4400" noProof="1">
                <a:latin typeface="XTashi"/>
                <a:cs typeface="XTashi"/>
              </a:rPr>
              <a:t>འ</a:t>
            </a:r>
            <a:r>
              <a:rPr lang="en-US" sz="4400" noProof="1">
                <a:latin typeface="XTashi"/>
                <a:cs typeface="XTashi"/>
              </a:rPr>
              <a:t>་དྲིན་ཆེ།</a:t>
            </a:r>
            <a:endParaRPr lang="en-US" sz="44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400" noProof="1">
                <a:latin typeface="XTashi" panose="01000006050000090002" pitchFamily="2" charset="0"/>
                <a:cs typeface="XTashi" panose="01000006050000090002" pitchFamily="2" charset="0"/>
              </a:rPr>
              <a:t>ཡར་ནམ་མཁ</a:t>
            </a:r>
            <a:r>
              <a:rPr lang="bo-CN" sz="2400" noProof="1">
                <a:latin typeface="XTashi"/>
                <a:cs typeface="XTashi"/>
              </a:rPr>
              <a:t>འ</a:t>
            </a:r>
            <a:r>
              <a:rPr lang="en-US" sz="2400" noProof="1">
                <a:latin typeface="XTashi"/>
                <a:cs typeface="XTashi"/>
              </a:rPr>
              <a:t>་བལྟཝ་ད་ཉིམ་ཟླཝ་སྐརམ་ཚུ་མཐོང་མས་སྨོ། (༢)</a:t>
            </a:r>
          </a:p>
          <a:p>
            <a:pPr marL="457200" indent="-457200"/>
            <a:r>
              <a:rPr lang="en-US" sz="2400" noProof="1">
                <a:latin typeface="XTashi"/>
                <a:cs typeface="XTashi"/>
              </a:rPr>
              <a:t>འདི་ཚུ་ག་ར་ དཀོན་མཆོ</a:t>
            </a:r>
            <a:r>
              <a:rPr lang="bo-CN" sz="2400" noProof="1">
                <a:latin typeface="XTashi"/>
                <a:cs typeface="XTashi"/>
              </a:rPr>
              <a:t>འི</a:t>
            </a:r>
            <a:r>
              <a:rPr lang="en-US" sz="2400" noProof="1">
                <a:latin typeface="XTashi"/>
                <a:cs typeface="XTashi"/>
              </a:rPr>
              <a:t>་མཛད་མཛདཔ་ཨིན། (༢)</a:t>
            </a:r>
          </a:p>
          <a:p>
            <a:pPr marL="457200" indent="-457200"/>
            <a:r>
              <a:rPr lang="en-US" sz="2400" noProof="1">
                <a:latin typeface="XTashi"/>
                <a:cs typeface="XTashi"/>
              </a:rPr>
              <a:t>མ་ཞིང་ཁར་བལྟཝ་ད་ འབྲུསྣ་ སྣ་ཚོགས་ འཚོ་ནི་འདུག། (༢)</a:t>
            </a:r>
          </a:p>
          <a:p>
            <a:pPr marL="457200" indent="-457200"/>
            <a:r>
              <a:rPr lang="en-US" sz="2400" noProof="1">
                <a:latin typeface="XTashi"/>
                <a:cs typeface="XTashi"/>
              </a:rPr>
              <a:t>འདི་ཚུ་ག་ར་ དཀོན་མཆོ</a:t>
            </a:r>
            <a:r>
              <a:rPr lang="bo-CN" sz="2400" noProof="1">
                <a:latin typeface="XTashi"/>
                <a:cs typeface="XTashi"/>
              </a:rPr>
              <a:t>འི</a:t>
            </a:r>
            <a:r>
              <a:rPr lang="en-US" sz="2400" noProof="1">
                <a:latin typeface="XTashi"/>
                <a:cs typeface="XTashi"/>
              </a:rPr>
              <a:t>་མཛད་མཛདཔ་ཨིན། (༢)</a:t>
            </a:r>
          </a:p>
          <a:p>
            <a:pPr marL="457200" indent="-457200"/>
            <a:r>
              <a:rPr lang="en-US" sz="2400" noProof="1">
                <a:latin typeface="XTashi" panose="01000006050000090002" pitchFamily="2" charset="0"/>
                <a:cs typeface="XTashi" panose="01000006050000090002" pitchFamily="2" charset="0"/>
              </a:rPr>
              <a:t>ནགས་ཚལ་ནང་ན་ལུ་ སེམས་ཅན་མ་</a:t>
            </a:r>
            <a:r>
              <a:rPr lang="bo-CN" sz="2400" noProof="1">
                <a:latin typeface="XTashi"/>
                <a:cs typeface="XTashi"/>
              </a:rPr>
              <a:t>འ</a:t>
            </a:r>
            <a:r>
              <a:rPr lang="en-US" sz="2400" noProof="1">
                <a:latin typeface="XTashi"/>
                <a:cs typeface="XTashi"/>
              </a:rPr>
              <a:t>དྲཝ་ལེ་ཤ་</a:t>
            </a:r>
            <a:r>
              <a:rPr lang="bo-CN" sz="2400" noProof="1">
                <a:latin typeface="XTashi"/>
                <a:cs typeface="XTashi"/>
              </a:rPr>
              <a:t>འ</a:t>
            </a:r>
            <a:r>
              <a:rPr lang="en-US" sz="2400" noProof="1">
                <a:latin typeface="XTashi"/>
                <a:cs typeface="XTashi"/>
              </a:rPr>
              <a:t>དུག། (༢)</a:t>
            </a:r>
            <a:endParaRPr lang="en-US" sz="24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noProof="1">
                <a:latin typeface="XTashi"/>
                <a:cs typeface="XTashi"/>
              </a:rPr>
              <a:t>འདི་ཚུ་ག་ར་ དཀོན་མཆོ</a:t>
            </a:r>
            <a:r>
              <a:rPr lang="bo-CN" sz="2400" noProof="1">
                <a:latin typeface="XTashi"/>
                <a:cs typeface="XTashi"/>
              </a:rPr>
              <a:t>འི</a:t>
            </a:r>
            <a:r>
              <a:rPr lang="en-US" sz="2400" noProof="1">
                <a:latin typeface="XTashi"/>
                <a:cs typeface="XTashi"/>
              </a:rPr>
              <a:t>་མཛད་མཛདཔ་ཨིན། (༢)</a:t>
            </a:r>
          </a:p>
          <a:p>
            <a:pPr marL="457200" indent="-457200"/>
            <a:r>
              <a:rPr lang="en-US" sz="2400" noProof="1">
                <a:latin typeface="XTashi" panose="01000006050000090002" pitchFamily="2" charset="0"/>
                <a:cs typeface="XTashi" panose="01000006050000090002" pitchFamily="2" charset="0"/>
              </a:rPr>
              <a:t>མེ་ཏོག་ལྡུམ་ར་ནང་ མེ་ཏོག་སྣ་ཚོགས་ཤར་ནི་</a:t>
            </a:r>
            <a:r>
              <a:rPr lang="bo-CN" sz="2400" noProof="1">
                <a:latin typeface="XTashi"/>
                <a:cs typeface="XTashi"/>
              </a:rPr>
              <a:t>འ</a:t>
            </a:r>
            <a:r>
              <a:rPr lang="en-US" sz="2400" noProof="1">
                <a:latin typeface="XTashi"/>
                <a:cs typeface="XTashi"/>
              </a:rPr>
              <a:t>དུག། (༢)</a:t>
            </a:r>
            <a:endParaRPr lang="en-US" sz="24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noProof="1">
                <a:latin typeface="XTashi"/>
                <a:cs typeface="XTashi"/>
              </a:rPr>
              <a:t>འདི་ཚུ་ག་ར་ དཀོན་མཆོ</a:t>
            </a:r>
            <a:r>
              <a:rPr lang="bo-CN" sz="2400" noProof="1">
                <a:latin typeface="XTashi"/>
                <a:cs typeface="XTashi"/>
              </a:rPr>
              <a:t>འི</a:t>
            </a:r>
            <a:r>
              <a:rPr lang="en-US" sz="2400" noProof="1">
                <a:latin typeface="XTashi"/>
                <a:cs typeface="XTashi"/>
              </a:rPr>
              <a:t>་མཛད་མཛདཔ་ཨིན། (༢)</a:t>
            </a:r>
          </a:p>
          <a:p>
            <a:pPr marL="457200" indent="-457200"/>
            <a:r>
              <a:rPr lang="en-US" sz="2400" noProof="1">
                <a:latin typeface="XTashi" panose="01000006050000090002" pitchFamily="2" charset="0"/>
                <a:cs typeface="XTashi" panose="01000006050000090002" pitchFamily="2" charset="0"/>
              </a:rPr>
              <a:t>ཤིང་</a:t>
            </a:r>
            <a:r>
              <a:rPr lang="en-US" sz="2400" noProof="1">
                <a:latin typeface="XTashi"/>
                <a:cs typeface="XTashi"/>
              </a:rPr>
              <a:t>འབྲས་ལྡུམ་ར་ནང་ ཤིང་འབྲས་སྣ་ཚོགས་འཚོ་ནི་འདུག། (༢)</a:t>
            </a:r>
            <a:endParaRPr lang="en-US" sz="24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noProof="1">
                <a:latin typeface="XTashi"/>
                <a:cs typeface="XTashi"/>
              </a:rPr>
              <a:t>འདི་ཚུ་ག་ར་ དཀོན་མཆོ</a:t>
            </a:r>
            <a:r>
              <a:rPr lang="bo-CN" sz="2400" noProof="1">
                <a:latin typeface="XTashi"/>
                <a:cs typeface="XTashi"/>
              </a:rPr>
              <a:t>འི</a:t>
            </a:r>
            <a:r>
              <a:rPr lang="en-US" sz="2400" noProof="1">
                <a:latin typeface="XTashi"/>
                <a:cs typeface="XTashi"/>
              </a:rPr>
              <a:t>་མཛད་མཛདཔ་ཨིན། (༢)</a:t>
            </a:r>
          </a:p>
          <a:p>
            <a:pPr marL="457200" indent="-457200"/>
            <a:r>
              <a:rPr lang="en-US" sz="2400" noProof="1">
                <a:latin typeface="XTashi" panose="01000006050000090002" pitchFamily="2" charset="0"/>
                <a:cs typeface="XTashi" panose="01000006050000090002" pitchFamily="2" charset="0"/>
              </a:rPr>
              <a:t>རྒྱ་མཚོ་ནང་ན་ལུ་ ཉ་རིགས་མ་</a:t>
            </a:r>
            <a:r>
              <a:rPr lang="en-US" sz="2400" noProof="1">
                <a:latin typeface="XTashi"/>
                <a:cs typeface="XTashi"/>
              </a:rPr>
              <a:t>འདྲཝ་ལེ་ཤ་འདུག། (༢)</a:t>
            </a:r>
            <a:endParaRPr lang="en-US" sz="24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400" noProof="1">
                <a:latin typeface="XTashi"/>
                <a:cs typeface="XTashi"/>
              </a:rPr>
              <a:t>འདི་ཚུ་ག་ར་ དཀོན་མཆོ</a:t>
            </a:r>
            <a:r>
              <a:rPr lang="bo-CN" sz="2400" noProof="1">
                <a:latin typeface="XTashi"/>
                <a:cs typeface="XTashi"/>
              </a:rPr>
              <a:t>འི</a:t>
            </a:r>
            <a:r>
              <a:rPr lang="en-US" sz="2400" noProof="1">
                <a:latin typeface="XTashi"/>
                <a:cs typeface="XTashi"/>
              </a:rPr>
              <a:t>་མཛད་མཛདཔ་ཨིན། (༢)</a:t>
            </a:r>
          </a:p>
          <a:p>
            <a:pPr marL="457200" indent="-457200"/>
            <a:r>
              <a:rPr lang="en-US" sz="2400" noProof="1">
                <a:latin typeface="XTashi"/>
                <a:cs typeface="XTashi"/>
              </a:rPr>
              <a:t>འཇིག་རྟེན་འཛམ་གླིང་ནང་ མི་རིགས་མ་འདྲཝ་ལེ་ཤ་འདུག། (༢)</a:t>
            </a:r>
          </a:p>
          <a:p>
            <a:pPr marL="457200" indent="-457200"/>
            <a:r>
              <a:rPr lang="en-US" sz="2400" noProof="1">
                <a:latin typeface="XTashi"/>
                <a:cs typeface="XTashi"/>
              </a:rPr>
              <a:t>འདི་ཚུ་ག་ར་ དཀོན་མཆོ</a:t>
            </a:r>
            <a:r>
              <a:rPr lang="bo-CN" sz="2400" noProof="1">
                <a:latin typeface="XTashi"/>
                <a:cs typeface="XTashi"/>
              </a:rPr>
              <a:t>འི</a:t>
            </a:r>
            <a:r>
              <a:rPr lang="en-US" sz="2400" noProof="1">
                <a:latin typeface="XTashi"/>
                <a:cs typeface="XTashi"/>
              </a:rPr>
              <a:t>་མཛད་མཛདཔ་ཨིན། (༢)</a:t>
            </a:r>
          </a:p>
          <a:p>
            <a:pPr marL="457200" indent="-457200"/>
            <a:r>
              <a:rPr lang="en-US" sz="2400" noProof="1">
                <a:latin typeface="XTashi"/>
                <a:cs typeface="XTashi"/>
              </a:rPr>
              <a:t>གཙི་བོ་དཀོན་མཆོག་ཁྱོད་ལུ་ ང་བཅས་མི་རིགས་ག་ར་གིས། (༢)</a:t>
            </a:r>
          </a:p>
          <a:p>
            <a:pPr marL="457200" indent="-457200"/>
            <a:r>
              <a:rPr lang="en-US" sz="2400" noProof="1">
                <a:latin typeface="XTashi"/>
                <a:cs typeface="XTashi"/>
              </a:rPr>
              <a:t>བཀའ་དྲིན་ཡང་ལས་ཡང་དུ་ཆེ་ཟེར་ཞུ་ནི་ཨིན། (༢)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ཡེ་ཤུ་ཁྱོད་ཀྱི་བྱམས་པ་ ག་དེ་ཅིག་སྦོམ་སྨོ། ངེའི༌སེམས༌ཀྱི༌མནོ༌ར༌མ༌ཚུགས།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ནོད༌པ༌བསྐྱལ༌མི༌ངའི༌ཨ༌ནི༌ལགཔ༌གི༌དེ༌འབད༌ཁྲམ༌ཤིང༌གུ༌བཀལ༌ཡིག།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ཚིགས༌ཉན༌པ༌སླབ༌མི༌ངའི༌འ༌ནི༌ཁ༌གི༌ག༌དེ༌འབད༌ཁྱོད༌མཚན༌ཞུ༌ཡི༌ག།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ཡེ༌ཤུ༌ཁྱོད༌ཀྱི༌སྙིང༌རྗེ༌ག༌དེ༌ཅིག༌སྦོམ༌སྨོ། ངེའི༌སེམས༌ཀྱི༌མནོ༌ར༌མ༌ཚུགས། 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ལམ༌འཛོལ༌ཏེ༌འགྱོ༌མི༌ ངེའི༌ཨ༌ནི༌རྐངམ༌གིས༌ ག༌དེ༌སྦེ༌ཐར༌ལམ༌གུ༌ལྷོད༌ཅི༌ག།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ཐར༌པ༌མ༌ཐོབ༌མི༌ ངེའི༌ཨ༌ནི༌སེམས༌ཀྱི༌ ག༌དེ༌སྦེ༌འོད༌ཟེར༌མཇལ༌ཡི༌ག།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ཡེ་ཤུ་ནཱ་གི་མཚན་ ག་ར་ལས་ མཐོ་ཤོས་ཨིན།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༡༌	ནཱ༌གི༌མཚན༌ལུ༌ཡོད༌ ཐར༌པ། ནཱ༌གི༌མཚན༌ལུ༌ཡོད༌ སྟོབས༌ཤུགས།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ཡེ་ཤུ་ནཱ་གི་མཚན་ ག་ར་ལས་ མཐོ་ཤོས་ཨིན།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༢༌	ནཱ༌གི༌མཚན༌ལུ༌ཡོད༌ ཞི༌བདེ། ནཱ༌གི༌མཚན༌ལུ༌ཡོད༌ བྱམས༌པ།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ཡེ་ཤུ་ནཱ་གི་མཚན་ ག་ར་ལས་ མཐོ་ཤོས་ཨིན།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༣༌	ནཱ༌གི༌མཚན༌ནང༌ཞ༌བོ༌ མཐོང༌ཚུགས། ནཱ༌གི༌མཚན༌ནང༌ ནདཔ༌དྲག༌ཚུགས།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ཡེ་ཤུ་ནཱ་གི་མཚན་ ག་ར་ལས་ མཐོ་ཤོས་ཨིན།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༤༌	ནཱ༌གི༌མཚན༌ནང༌ཡོད༌ མིཚེ། ནཱ༌གི༌མཚན༌ནང༌ཡོད༌ དགའ༌སྤྲོ།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ཡེ་ཤུ་ནཱ་གི་མཚན་ ག་ར་ལས་ མཐོ་ཤོས་ཨིན། ༢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༡༌	ས༌འཛམ༌གླིང༌རྒྱལ༌ཁབ༌འདི༌ནང༌ལུ། གཙོ༌བོ༌ཡེ༌ཤུ༌བྱོན༌ཏེ༌གིས།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མི༌རྣམས༌ཀུན༌ལུ༌ཐར༌པ༌གནང༌ཡི། ༢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དགའ༌བ༌འདུག༌གོ༌སྐྱིད༌པ༌འདུག༌གོ༌ ང༌བཅས༌མ༌ཤི༌ཀ༌པ༌ཚུ།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དགའ༌ཉམས༌སྐྱིད༌ཉམས༌སྤྲོ༌ཉམས༌འདུག༌ གཙོ༌བོ༌ཡེ༌ཤུ༌མཚན༌ནང༌ལུ། ༢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༢༌	ང༌བཅས༌མ༌ཤི༌ཀ༌པ༌སྤུན༌ཆ༌ཚུ། ག༌ར༌འཛོམས༌ཏེ༌སེམས༌ཅིག༌སྦེ།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གཙོ༌བོ༌ཡེ༌ཤུ༌བསྟོད༌པ༌ཕུལ།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དགའ༌བ༌འདུག༌གོ༌སྐྱིད༌པ༌འདུག༌གོ༌ ང༌བཅས༌མ༌ཤི༌ཀ༌པ༌ཚུ།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དགའ༌ཉམས༌སྐྱིད༌ཉམས༌སྤྲོ༌ཉམས༌འདུག༌ གཙོ༌བོ༌ཡེ༌ཤུ༌མཚན༌ནང༌ལུ། ༢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༣༌	ང༌བཅས༌མ༌ཤི༌ཀ༌པ༌སྤུན༌ཆ༌ཚུ། ལུས༌ངག༌ཡིད༌གསུམ༌ཕུལ༌ཏེ༌གིས།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ཡེ༌ཤུ༌མཚན༌ནང༌ཞབས༌ཏོག༌ཞུ།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དགའ༌བ༌འདུག༌གོ༌སྐྱིད༌པ༌འདུག༌གོ༌ ང༌བཅས༌མ༌ཤི༌ཀ༌པ༌ཚུ།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དགའ༌ཉམས༌སྐྱིད༌ཉམས༌སྤྲོ༌ཉམས༌འདུག༌ གཙོ༌བོ༌ཡེ༌ཤུ༌མཚན༌ནང༌ལུ། ༢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༤༌	ང༌བཅས༌མ༌ཤི༌ཀ༌པ༌སྤུན༌ཆ༌ཚུ། སེམས༌ལུ༌དྲན༌པ༌བཏོན༌ཏེ༌གིས།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གཙོ༌བོ༌ཡེ༌ཤུ༌ཕྱག༌ཕྱིད༌ཞུ།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དགའ༌བ༌འདུག༌གོ༌སྐྱིད༌པ༌འདུག༌གོ༌ ང༌བཅས༌མ༌ཤི༌ཀ༌པ༌ཚུ།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	དགའ༌ཉམས༌སྐྱིད༌ཉམས༌སྤྲོ༌ཉམས༌འདུག༌ གཙོ༌བོ༌ཡེ༌ཤུ༌མཚན༌ནང༌ལུ། ༢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en-US" sz="1600" dirty="0">
                <a:latin typeface="XTashi" panose="01000006050000090002" pitchFamily="2" charset="0"/>
                <a:cs typeface="XTashi" panose="01000006050000090002" pitchFamily="2" charset="0"/>
              </a:rPr>
              <a:t>༼ཀེ༌དབས༌མོ༌ ༡༩༩༨༽</a:t>
            </a:r>
            <a:endParaRPr lang="bo-CN" sz="16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༡༌	ཧོ༌ཤ༌ན༌ ཧོ༌ཤ༌ན༌ ཧོ༌ཤ༌ན༌ བླ༌མེད༌དཀོན༌མཆོག༌ལུ།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ངེའི༌སེམས༌ལས༌བསྟོད༌པ༌ཕུལ༌ ཡེ༌ཤུའི༌མཚན༌མཐོ༌ཤོས༌ཨིན།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ངེ༌གི༌གཙོ༌བོ༌ཡཱ༌ཧོ༌ཝ༌ལུ༌ ཧོ༌ཤ༌ན༌ བླ༌མེད༌དཀོན༌མཆོག༌ལུ།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༢༌	བསྟོད༌པར༌ཤོག༌ བསྟོད༌པར༌ཤོག༌ རྒྱལ༌པོའི༌རྒྱལཔོ༌ལུ༌བསྟོད༌པར༌ཤོག།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ངེའི༌སེམས༌ལས༌བསྟོད༌པ༌ཕུལ༌ ཡེ༌ཤུའི༌མཚན༌མཐོ༌ཤོས༌ཨིན།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ངེ༌གི༌གཙོ༌བོ༌ཡཱ༌ཧོ༌ཝ༌ལུ༌ རྒྱལ༌པོའི༌རྒྱལཔོ༌ལུ༌བསྟོད༌པར༌ཤོག།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༡༌	ཨོ༌ཧོ༌ཧོ༌ ཧོ༌ཧོ༌ ཧོ༌ ཞིང༌ཁམས༌ ངེ༌གི༌སེམས༌ཁ༌ལུ༌ཡོད།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༢༌	ཨོ༌ཧོ༌ཧོ༌ ཧོ༌ཧོ༌ ཧོ༌ དཀོན༌མཆོག༌ ངེ༌གི༌སེམས༌ཁ༌ལུ༌ཡོད།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༣༌	ཨོ༌ཧོ༌ཧོ༌ ཧོ༌ཧོ༌ ཧོ༌ ཞི༌བདེ༌ ངེ༌གི༌སེམས༌ཁ༌ལུ༌ཡོད།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༤༌	ཨོ༌ཧོ༌ཧོ༌ ཧོ༌ཧོ༌ ཧོ༌ སྙིང༌རྗེ༌ ངེ༌གི༌སེམས༌ཁ༌ལུ༌ཡོད།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༥༌	ཨོ༌ཧོ༌ཧོ༌ ཧོ༌ཧོ༌ ཧོ༌ ཐར༌པ༌ ངེ༌གི༌སེམས༌ཁ༌ལུ༌ཡོད།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༦༌	ཨོ༌ཧོ༌ཧོ༌ ཧོ༌ཧོ༌ ཧོ༌ བྱམས༌པ༌ ངེ༌གི༌སེམས༌ཁ༌ལུ༌ཡོད།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༧༌	ཨོ༌ཧོ༌ཧོ༌ ཧོ༌ཧོ༌ ཧོ༌ རེ༌བ༌ ངེ༌གི༌སེམས༌ཁ༌ལུ༌ཡོད།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༨༌	ཨོ༌ཧོ༌ཧོ༌ ཧོ༌ཧོ༌ ཧོ༌ དགའ༌སྤྲོ༌ ངེ༌གི༌སེམས༌ཁ༌ལུ༌ཡོད། ༢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སྐྱབས༌མགོན༌གཙོ༌བོ༌ཡེ༌ཤུ༌ལ༌ གསོལ༌བ༌འདེབས།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ང༌སྡིག༌ཅན༌མི༌ལུ༌ལ༌ ཐུགས༌རྗེ༌མཛད།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ས༌འཇིག༌རྟེན༌འཛམ༌གླིང༌ལ༌ སྡིག༌པའི༌གང།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ང༌སྡིག༌པའི༌ནང༌ལུ༌ལ༌ དཀའ༌བ༌སྤྱད།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ཞིང༌ཁམས༌ལུ༌བཞུགས༌མི༌ལ༌ ཡབ༌དཀོན༌མཆོག།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ཐུགས༌རྗེ༌བྱམས༌པ༌ཆེ༌བའི༌ལ༌ དཀོན༌མཆོག༌ཨིན།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འཆི༌བའི༌སྡིག༌པའི༌འབྲས༌བུ༌ལ༌ ཡོད༌ནས༌རྐྱང།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སྐྱབས༌མགོན༌གཤགས༌ཏེ༌ལ༌ འཆི༌བ༌ལས༌རྒྱལ།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ང༌སྡིག༌ཅན༌མི༌ལུ༌ལ༌ བཤགས༌པ༌གནང།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ད༌ཞིང༌ཁམས༌འགྲོ༌བའི༌ལ༌ ལམ༌ཅིག༌ཡོད།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8325" indent="-568325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༡༌</a:t>
            </a:r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སྐྱིད༌གླུ༌འཐེན༌ཅིག༌ ཉི༌མ༌གསར༌པ༌ཤར༌ཡོད༌ལགས།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སོའོ༌ ཡ༌ཧ༌ལ༌ ནག༌དུང༌གི༌སྦུག༌ལུ༌ཤར༌ཡོད༌ལགས༌ བྱོན༌ཤོག༌ཡེ༌ཤུ༌ཁིརཱིས།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སྐྱིད༌གླུ༌འཐེན༌ཅིག༌ ནག༌དུང༌གི༌སྦུག༌ལུ༌ཤར༌ཡོད༌ལགས།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སོའོ༌ ཡ༌ཧ༌ལ༌ ང༌བཅས༌ཀྱི༌དོན༌ལུ༌ཤར༌ཡོད༌ལགས༌ བྱོན༌ཤོག༌ཡེ༌ཤུ༌ཁིརཱིས།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༢་	སྐྱི༌གླུ༌འཐེན༌ཅིག༌ སྐྱབས་མགོན་ཡེ་ཤུ་བྱོན༌ཡོད༌ལགས།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སོའོ༌ ཡ༌འ༌ལ༌ ཉིནམ་ཅིག་ལོག་སྟེ་བྱོན་འོང༌ལགས༌ བྱོན༌ཤོག༌ཡེ༌ཤུ༌ཁིརཱིས།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སྐྱིད༌གླུ༌འཐེན༌ཅིག༌ ཉིནམ་ཅིག་ལོག་སྟེ་བྱོནམ་ད༌ལགས།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སོའོ༌ ཡ༌འ༌ལ༌ འོད་ཟེར་ཤར་ཏེ་བྱོན་འོང༌ལགས༌ བྱོན༌ཤོག༌ཡེ༌ཤུ༌ཁིརཱིས།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༣་	དགའ་བའི་ཞབས་ཁྲ་ དུང་ཆེན་སྐད་སྦོམ་གོཝ་ད་ལགས།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སོའོ་ ཡ་འ་ལ་ ས་སྨུག་གི་སྦུག་ལུ་མཇལ་འོང་ལགས་ བྱོན༌ཤོག༌ཡེ༌ཤུ༌ཁིརཱིས།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དགའ་བའི་ཞབས་ཁྲ་ ས་སྨུག་གི་སྦུག་ལུ་མཇལ་དུས་ལགས།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སོའོ་ ཡ་འ་ལ་ གཅི་གི་གཟི་བརྗིད་ཆེ་ཤོས་ལགས་ བྱོན༌ཤོག༌ཡེ༌ཤུ༌ཁིརཱིས།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༤་	དགའ་བའི་ཞབས་ཁྲ་ ང་བཅས་གྲ་འགྲིགས་རྐྱབ་དགོ་ལགས།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སོའོ་ ཡ་འ་ལ་ ངེ་སེམས་གྲ་འགྲིགས་རྐྱབ་གནང་ལགས་ བྱོན༌ཤོག༌ཡེ༌ཤུ༌ཁིརཱིས།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དགའ་བའི་ཞབས་ཁྲ་ ངེ་སེམས་གྲ་འགྲིགས་རྐྱབ་དོ་ལགས།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སོའོ་ ཡ་འ་ལ་ ཁྱེད་ཀྱིས་ཡང་གྲ་འགྲིགས་རྐྱབ་ཅི་ག་ བྱོན༌ཤོག༌ཡེ༌ཤུ༌ཁིརཱིས།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༥་	རྔ་ཅིག་རྔུངམ་ད་ ང་བཅས་གྲ་འགྲིགས་རྐྱབ་ད་ལགས།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སོའོ་ ཡ་འ་ལ་ བྱོན་མི་མཉམ་ཅིག་འགྱོཝ་ད་ལགས་ བྱོན༌ཤོག༌ཡེ༌ཤུ༌ཁིརཱིས།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རྔ་ཅིག་རྔུངམ་ད་ བྱོན་མི་མཉམ་ཅིག་འགྱོ་འོང་ལགས།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སོའོ་ ཡ་འ་ལ་ ཞིང་ཁམས་ཀྱི་ཡབ་ལུ་མཇལ་འོང་ལགས་ བྱོན༌ཤོག༌ཡེ༌ཤུ༌ཁིརཱིས།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ཁྱོད་ལུ་ གཙོ་བོའི་མཚན་གླིས་ ཞི་བདེ་འོང་བར་ཤོག།</a:t>
            </a: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ཁྱོད་ལུ་ ཞི་བདེ་གི་རྒྱལ་པོའི་མཚན་གྱིས་ ཞི་བདེ་ འོང་བར་ཤོག འོང་བར་ཤོག།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8325" indent="-568325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༡་	གངས་རི་དང་མཁའ་བལྟ་སྟེ་ འཛ་མ་གླིང་གི་ལྡུམ་ར་ནང།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མེ་ཏོག་དང་སེམས་ཅན་སྐྱེས་ནུག་ ག་ར་ག་ལས་འོངམ་སྨོ།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ངེའི་བརྩེ་བའི་སྐྱབས་མགོན་ སྐྱབས་མགོན་ཡེ་ཤུ།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ག་ར་ལེགས་ཞིམ་མཛད་ནུག་ སྐྱབས་མགོན་ཡེ་ཤུ།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༢་	སྐྱེས་པ་གི་སྟག་ཤར་གཞོན་མ་ ལེགས་པའི་གི་དམན་ཆུང་བུ་མོ།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རྒས་ཤོས་ཤེས་རབ་དང་ལྡན་མི་ ག་ར་ག་ལས་འོངམ་སྨོ།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ངེའི་བརྩེ་བའི་སྐྱབས་མགོན་ སྐྱབས་མགོན་ཡེ་ཤུ།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ག་ར་ལེགས་ཞིམ་མཛད་ནུག་ སྐྱབས་མགོན་ཡེ་ཤུ།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༣་	བདེན་པ་གི་མི་ཚེ་གསར་པ་ མ་རིག་པའི་སྒྲིབ་པ་དག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དམ་པའི་ཐུགས་ཉིད་ཀྱི་ཁྲུས་གསོལ་ ཐར་པ་ག་ལས་འོངམ་སྨོ།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ངེའི་བརྩེ་བའི་སྐྱབས་མགོན་ སྐྱབས་མགོན་ཡེ་ཤུ།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ངེ་གི་དོན་ལུ་བྱོན་ཡི་ སྐྱབས་མགོན་ཡེ་ཤུ།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༡་	ང་བཅས་དཀོན་མཆོག་གིས་དག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་མི་ བུ་དང་བུ་མོ་ཚུ་ཨིན།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	ང་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དི་དྲོ་པ་ལོངས་ཏེ་སྨོན་ལམ་ཞུཝ་ཨིན། (༢)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༢་	</a:t>
            </a:r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ང་བཅས་དཀོན་མཆོག་གིས་དག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་མི་ བུ་དང་བུ་མོ་ཚུ་ཨིན།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	དཀོན་མཆོག་གི་བཀ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་ལུ་རྟག་བུ་ཉན་ནི་ཨིན། (༢)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༣་	</a:t>
            </a:r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ང་བཅས་དཀོན་མཆོག་གིས་དག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་མི་ བུ་དང་བུ་མོ་ཚུ་ཨིན།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	དཀོན་མཆོག་གི་གཏམ་བཟང་གཞན་ལུ་བཤད་ནི་ཨིན། (༢)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༤་	</a:t>
            </a:r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ང་བཅས་དཀོན་མཆོག་གིས་དག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་མི་ བུ་དང་བུ་མོ་ཚུ་ཨིན།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	ངེ་གི་མི་ཚེ་དཀོན་མཆོག་གི་</a:t>
            </a:r>
            <a:r>
              <a:rPr lang="bo-CN" sz="4800" noProof="1">
                <a:latin typeface="XTashi"/>
                <a:cs typeface="XTashi"/>
              </a:rPr>
              <a:t>ཕྱ</a:t>
            </a:r>
            <a:r>
              <a:rPr lang="en-US" sz="4800" noProof="1">
                <a:latin typeface="XTashi"/>
                <a:cs typeface="XTashi"/>
              </a:rPr>
              <a:t>ག་ལུ་</a:t>
            </a:r>
            <a:r>
              <a:rPr lang="bo-CN" sz="4800" noProof="1">
                <a:latin typeface="XTashi"/>
                <a:cs typeface="XTashi"/>
              </a:rPr>
              <a:t>ཕུ</a:t>
            </a:r>
            <a:r>
              <a:rPr lang="en-US" sz="4800" noProof="1">
                <a:latin typeface="XTashi"/>
                <a:cs typeface="XTashi"/>
              </a:rPr>
              <a:t>ལཝ་ཨིན། (༢)</a:t>
            </a: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༡༌	ང༌ལུ༌སྙིད༌ལས༌དགའ༌བའི༌ དྲིན༌ཅན༌སྐྱབས༌མགོན༌ཡེ༌ཤུ།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རེ༌བ༌ཁོ༌ལུ༌བསྐྱེད༌དེ༌ རེ༌བའི༌འབྲས༌བུ༌ཐོབ༌སོང།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ཁོ༌ལུ༌མོས༌གུས༌སྐྱེད༌དེ༌ སྡིག༌ཅན༌མི༌རིགས༌ག༌ར།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ཕ༌མི༌བརྒྱུད༌ལས༌བསག༌པའི༌ ལུས༌ངག༌སྡིག༌སྒྲིབ༌སེལ༌འོང།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འཛམ༌གླིང༌མི༌རིགས༌འགྲོ༌བ། སྡིག༌པའི༌གཡུལ༌ལས༌རྒྱལ༌ཏེ།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རང༌བཞིན༌རྙིང༌པའི༌སྡིག༌པ༌སྤངས༌ཏེ༌ གཙོ༌བོའི༌ཞིང༌ལུ༌འགྱོ༌ཚུགས། ༢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༢༌	ཡེ༌ཤུ༌ལུ༌འགྱོད༌བཤགས༌ཞུ༌ན༌ ཁོ༌གིས༌མ༌བཞེསཔ༌མི༌འདུག།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ཡིད༌དུ༌འོང༌བའི༌ཞིང༌ལ༌ འགྱོ༌ན༌མ༌ལྷོདཔ༌མི༌འདུག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དགའ༌དགའ༌སྤྲོ༌སྤྲོ༌འབད༌དང༌ ཐར༌པའི༌ལམ༌ལུ༌འགྱོ༌ཚུགས།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ཚེ༌ད༌རེས༌སེམས༌ལུ༌སྤྲོ༌བ༌ ཕྱི༌མ༌ཡབ༌ཀྱི༌སྐུ༌མདུན།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དགའ༌དགའ༌སྤྲོ༌སྤྲོ༌ངང༌ནས༌ ཡབ༌ཆེན༌དཀོན༌མཆོག༌མཇལ༌འོང། 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ཡེ༌ཤུ༌ལུ༌དད༌པ༌སྐྱེད༌དེ༌ སྐྱེས༌བ༌གསར༌པ༌ཐོབ༌འོང།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༡༌	ང༌བཅས༌སྡིག༌པ༌མ༌འབད༌ཟེར༌ན།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རང༌མགུ༌རང༌གིས༌སྐོརཝ༌ཨིན༌ རང༌མགུ༌རང༌གིས༌སྐོརཝ༌ཨིན།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ང༌བཅས༌སྡིག༌པ༌འབད༌ཟེར༌ན།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སྡིག༌བཤགས༌ཡེ༌ཤུ༌གིས༌གནང༌འོང༌ སྡིག༌བཤགས༌ཡེ༌ཤུ༌གིས༌གནང༌འོང།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༢༌	ང༌བཅས༌སྡིག༌པ༌མེད༌ཟེར༌ན།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ང༌བཅས༌ནང༌ན༌བདེན༌པ༌མེད༌ ང༌བཅས༌ནང༌ན༌བདེན༌པ༌མེད།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ང༌བཅས༌སྡིག༌ཅན༌ཨིན༌ཟེར༌ན།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གཙོ༌བོ༌ཡེ༌ཤུ༌གིས༌ཐར༌པ༌གནང༌འོང༌ གཙོ༌བོ༌ཡེ༌ཤུ༌གིས༌ཐར༌པ༌གནང༌འོང།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༡༌	སྙིང༌རྗེ༌དང༌བྱམས༌པ༌ཅན༌གྱི༌སྐྱབས༌མགོན།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ང༌ཁྱོད༌ཀྱི༌ཤུལ༌ལས༌འོང༌ནི༌ཨིན༌ ག༌ར༌སྤངས༌ཏེ༌འོང༌ནི༌ཨིན།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ཁྱོད༌ཀྱིས༌ང༌ལུ༌ཁྲུས༌གསོལ༌གནང༌བར༌མཛོད།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༢༌	ངེ༌གི༌མི༌ཚེ༌ནང༌ག༌ཡོདཔ༌ཁྱོད༌ལུ༌ཕུལ༌ དེ༌ལས༌ངེ༌གི༌ལུས༌ངག༌ཡིད༌གསུམ༌འདི།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སྐྱབས༌མགོན༌ཁྱོད༌ཀྱིས༌བཞེས༌ཏེ༌གནང༌ ཁྱོད༌ཀྱི༌ཐར༌ལམ༌ང༌ལུ༌གནང༌བར༌ཞུ།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ཀྱེ༌༌༌༌སྐྱབས༌མགོན༌ ཡེ༌ཤུ༌ཁྱོད༌ཀྱིས།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ཀྱེ༌༌༌བྱིན༌རླབས༌ང༌ལུ༌གནང༌བར༌མཛོད།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ཁྱོད༌འདི༌ཐམས༌ཅད༌མཁྱེན༌མི༌བདགཔོ།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སྡུག༌བསྔལ༌ཚུ༌ལས༌སྐྱབས༌མཛད༌ ཚུགས༌མི༌ སྐྱབས༌མགོན༌ཨིན། ༢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53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༡༌</a:t>
            </a:r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སྡིག༌པ༌ལས༌ཐར༌བའི༌ལམ༌གཅིག༌ཡོད།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ལམ༌འདི༌ནི༌ཡེ༌ཤུ༌ཨིན༌ ལམ༌འདི༌ནི༌ཡེ༌ཤུ༌ཨིན།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དདཔ༌སྐྱེད༌དེ༌ཁོ༌བཞུགས༌སར༌འགྱོ༌ན།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སྡིགཔ་ཚུ་ཁོ་གིས་སེལ་གནང་འོང་ སྡིགཔ་ཚུ་ཁོ་གིས་སེལ་གནང་འོང།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ང་ཧིང་ལས་དད་པ་སྐྱེད་ནི།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ངེའི་དོན་ལུ་ཡེ་ཤུ་གཤགས་ཅི་ ངེའི་དོན་ལུ་ཡེ་ཤུ་གཤགས་ཅི།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ཁོ་གི་སྐུ་ཁྲག་ རིན་ཆེན་གྱིས།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ང་སྡིག་པ་ལས་ཐར་ཡི་ ང་སྡིག་པ་ལས་ཐར་ཡི།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༢་	ལམ་གཅིག་ལས་སེམས་གསརཔ་ཐོབ་འོང།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ལམ་འདི་ནི་ཡེ་ཤུ་ཨིན་ ལམ་འདི་ནི་ཡེ་ཤུ་ཨིན།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ངེ་སེམས་སྡིགཔ་གིས་གནགཔོ་ཡོད་རུང་ཡང།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ཁོ་གིས་དཀརཔོ་མཛད་འོང་ ཁོ་གིས་དཀརཔོ་མཛད་འོང།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༣་	ཤི་སར་ལས་ཐར་བའི་ལམ་གཅིག་ཡོད།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ལམ་འདི་ནི་ཡེ་ཤུ་ཨིན་ ལམ་འདི་ནི་ཡེ་ཤུ་ཨིན།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ཁོ་གི་མཚན་ལུ་དད་པ་སྐྱེད་མི་ཚུ།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མཐའ་མེད་པའི་ཚེ་ཐོབ་འོང་ མཐའ་མེད་པའི་ཚེ་ཐོབ་འོང།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༤་	ལམ་གཅིག་ལས་ཞིང་ཁམས་ལུ་ལྷོད་འོང།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ལམ་འདི་ནི་ཡེ་ཤུ་ཨིན་ ལམ་འདི་ནི་ཡེ་ཤུ་ཨིན།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སྙིང་ལས་ཁོལུ་དད་པ་སྐྱེད་མི་ཚུ།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ཡར་ཞིང་ཁམས་ལུ་འཁྱིད་འོང་ ཡར་ཞིང་ཁམས་ལུ་འཁྱིད་འོ།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54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༡་	མ་འོང་པའི་ན་གཞོན་ཆ་རོགས་  འདོད་ཁམས་ཀྱི་འཇིག་རྟེན་ཡུལ་ལུ།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མི་རྟག་པས་རྒྱུ་ནོར་མ་ཆགས་  ལུས་སེམས་འདི་དགྲ་བོ་འི་བསྣེམ་འོང།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༢་	དུས་སྐབས་ཀྱི་ཆ་རོགས་སྤུན་ཆ་  ཞི་བདེ་གི་གཏམ་བཟང་བཤད་དོ།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གདོན་འདྲེ་གི་ལས་སྣ་ཚོགས་ལུ་  ཁྲམ་ཤིང་གི་ཤུགས་ཀྱིས་ཐོབ་ཡོད།</a:t>
            </a:r>
          </a:p>
          <a:p>
            <a:pPr marL="344488" indent="-344488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ཨ་ཧ་ ཨ་ཧ་ གཙོ་བོ་ཡེ་ཤུ་ཁོ་རང།</a:t>
            </a:r>
          </a:p>
          <a:p>
            <a:pPr marL="344488" indent="-344488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ཨ་ཧ་ ཨ་ཧ་ གདོན་འདྲེ་གི་དབང་ལས་རྒྱལ་ཡོད།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༣་	འཛམ་བུ་གླིང་ཡོངས་ཀྱི་རྒྱལ་པོ་ མི་རིགས་ཀུན་གྱི་སྐྱབས་མགོན།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མཐའ་མེད་ཐར་པའི་ལམ་བསྟོན་ དྲིན་ཅན་ཡེ་ཤུ་ཨིན་ནོ།</a:t>
            </a:r>
          </a:p>
          <a:p>
            <a:pPr marL="344488" indent="-344488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ཨ་ཧ་ ཨ་ཧ་ སྐྱབས་མགོན་བཀའ་དྲིན་ཡེ་ཤུ།</a:t>
            </a:r>
          </a:p>
          <a:p>
            <a:pPr marL="344488" indent="-344488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ཨ་ཧ་ ཨ་ཧ་ དུས་རྒྱུན་གསོནམ་སྦེ་བཞུགས་ཡོད།</a:t>
            </a:r>
            <a:endParaRPr lang="bo-CN" sz="88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55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༡༌	ཡབ༌ཆེན༌དཀོན༌མཆོག༌གི༌བྱམས༌པ༌ མི༌རིགས༌ཀུན༌ལུ༌གནང༌ཡོད།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ཁོ༌གི༌སྲས༌གཅིག༌ཡེ༌ཤུ༌ སྡིག༌ཅན༌ཀུན༌ལུ༌གནང༌ཡོད།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ལ༌ལ༌ལ༌ལ༌ལ༌ལ༌ལ༌ལ༌ལ༌ ལ༌ལ༌ལ༌ལ༌ལ༌ལ༌ལ༌ལ༌ལ།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ཁོ༌གི༌སྲས༌གཅིག༌ཡེ༌ཤུ༌ སྡིག༌ཅན༌ཀུན༌ལུ༌གནང༌ཡོད།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༢༌	སྡིག༌ཅན༌ཐར༌བའི༌དོན༌ལུ༌ སྐྱབས༌མགོན༌ཡེ༌ཤུ༌འཁྲུངས༌ཡོད།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སྐྱབས༌མགོན༌ཡེ༌ཤུ༌གི༌ཐར༌པ༌ སྡིག༌ཅན༌ཀུན༌ལུ༌གནང༌ཡོད།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ལ༌ལ༌ལ༌ལ༌ལ༌ལ༌ལ༌ལ༌ལ༌ ལ༌ལ༌ལ༌ལ༌ལ༌ལ༌ལ༌ལ༌ལ།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སྐྱབས༌མགོན༌ཡེ༌ཤུ༌གི༌ཐར༌པ༌ སྡིག༌ཅན༌ཀུན༌ལུ༌གནང༌ཡོད།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༣༌	སྡིག༌ཅན༌ཤི༌བའི༌ཚབ༌ལུ༌ སྐྱབས༌མགོན༌ཡེ༌ཤུ༌གཤགས༌ཡོད།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སྐྱབས༌མགོན༌ཡེ༌ཤུ༌གི༌ཞི༌བདེ༌ སྡིག༌ཅན༌ཀུན༌ལུ༌གནང༌འོང།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ལ༌ལ༌ལ༌ལ༌ལ༌ལ༌ལ༌ལ༌ལ༌ ལ༌ལ༌ལ༌ལ༌ལ༌ལ༌ལ༌ལ༌ལ།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	སྐྱབས༌མགོན༌ཡེ༌ཤུ༌གི༌ཞི༌བདེ༌ སྡིག༌ཅན༌ཀུན༌ལུ༌གནང༌འོང།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56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༡༌	ཤུགས༌དང༌གཟི༌བརྗིད༌ལྡན༌པའི༌ འཇིག༌རྟེན༌ཁམས༌འདི༌མཛད༌མི།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གཙོ༌བོ༌ཡ༌ཧོ༌ཝ༌ཨིན༌ འོད༌ཟེར༌ང༌བཅས༌ལུ༌ཤར༌ཡི༌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ཡ༌ཧོ༌ཝ༌གི༌མི༌རིགས༌ ག༌ར༌བདེ༌བ༌བཀལ༌ནུག།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༢༌	བྱམས༌དང༌སྙིང༌རྗེ༌ཆེ༌བའི༌ དྲིན༌ཅན༌སྐྱབས༌མགོན༌ཡེ༌ཤུ། ༢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རང༌སྲོག༌རིན༌སྦེ༌སྤྲོད༌དེ༌ སྡིག༌སྒྲིབ༌ག༌ར༌དག༌ཡོད།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སྐྱབས༌མགོན༌ཡེ༌ཤུ༌གི༌མི༌རིགས༌ ཐར༌པའི༌ལམ༌ལུ༌བཀལ༌ནུག། ༢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57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8325" indent="-568325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༡༌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སེམས༌ལུ༌ཞི༌བདེ༌མེད༌ན༌ ཞི༌བདེ༌ཡེ༌ཤུ༌གིས༌གནང༌འོང།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སེམས༌ལུ༌དགའ༌སྤྲོ༌མེད༌ན༌ དགའ༌སྤྲོ༌ཡེ༌ཤུ༌གིས༌གནང༌འོང། ༢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༢༌</a:t>
            </a:r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སེམས༌ལུ༌ཐར༌པ༌མེད༌ན༌ ཐར༌པ༌ཡེ༌ཤུ༌གིས༌གནང༌འོང།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སེམས༌ལུ༌རེ༌བ༌མེད༌ན༌ རེ༌བ༌ཡེ༌ཤུ༌གིས༌གནང༌འོང། ༢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༣་	སེམས་ལུ་བྱམས་པ་མེད་ན་ བྱམས་པ་ཡེ་ཤུ་གིས་གནང་འོང།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སེམས་ལུ་སྙིང་རྗེ་མེད་ན་ སྙིང་རྗེ་ཡེ་ཤུ་གིས་གནང་འོང། ༢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༤་	སྨོན་ལམ་ཡེ་ཤུ་ལུ་ཞུ་ན་ སྨོན་ལམ་ཡེ་ཤུ་གིས་གསན་འོང།</a:t>
            </a:r>
            <a:endParaRPr lang="en-US" sz="4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en-US" sz="4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བྱིན་རླབས་ཡེ་ཤུ་ལུ་ཞུ་ན་ བྱིན་རླབས་ཡེ་ཤུ་གིས་གནང་འོང། ༢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58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༡་	སོའོ་ ང་བཅས་ག་རའི་ངན་པ་ སོའོ་ དགེ་བའི་ལཱ་གི་མི་དག</a:t>
            </a:r>
            <a:endParaRPr lang="en-US" sz="4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	ང་བཅས་ག་རའི་ངན་པ་ ཡེ་ཤུའི་སྐུ་ཁྲག་གི་དག་འོང།</a:t>
            </a:r>
            <a:endParaRPr lang="en-US" sz="4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	སོའོ་ ཡ་འ་ལ་ ཡེ་ཤུའི་སྐུ་ཁྲག་གི་དག་འོང།</a:t>
            </a:r>
            <a:endParaRPr lang="en-US" sz="4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༢་	སོའོ་ ང་བཅས་ག་རའི་ཉེས་པ་ སོའོ་ གནས་བསྐོར་རྐྱབ་སྟེ་མི་དག</a:t>
            </a:r>
            <a:endParaRPr lang="en-US" sz="4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	ང་བཅས་ག་རའི་ཉེས་པ་ ཡེ་ཤུའི་སྐུ་ཁྲག་གི་དག་འོང།</a:t>
            </a:r>
            <a:endParaRPr lang="en-US" sz="4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	སོའོ་ ཡ་འ་ལ་ ཡེ་ཤུའི་སྐུ་ཁྲག་གི་དག་འོང།</a:t>
            </a:r>
            <a:endParaRPr lang="en-US" sz="4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༣་	སོའོ་ ང་བཅས་ག་རའི་སྡིག་པ་ སོའོ་ སྦྱིན་པ་གཏང་སྟེ་མི་དག</a:t>
            </a:r>
            <a:endParaRPr lang="en-US" sz="4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	ང་བཅས་ག་རའི་སྡིག་པ་ ཡེ་ཤུའི་སྐུ་ཁྲག་གི་དག་འོང།</a:t>
            </a:r>
            <a:endParaRPr lang="en-US" sz="4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	སོའོ་ ཡ་འ་ལ་ ཡེ་ཤུའི་སྐུ་ཁྲག་གི་དག་འོང།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59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600" noProof="1">
                <a:latin typeface="XTashi" panose="01000006050000090002" pitchFamily="2" charset="0"/>
                <a:cs typeface="XTashi" panose="01000006050000090002" pitchFamily="2" charset="0"/>
              </a:rPr>
              <a:t>༡་	དཀོན་མཆོག་གི་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ཛམ་གླིང་ལུ་ བྱམས་མཛད་དེ།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ཁོ་གི་སྲས་གཅེས་གཅེས་གཅིག་ གནང་ཡི་གནང་ཡི།</a:t>
            </a:r>
          </a:p>
          <a:p>
            <a:pPr marL="457200" indent="-457200"/>
            <a:r>
              <a:rPr lang="en-US" sz="3600" noProof="1">
                <a:latin typeface="XTashi" panose="01000006050000090002" pitchFamily="2" charset="0"/>
                <a:cs typeface="XTashi" panose="01000006050000090002" pitchFamily="2" charset="0"/>
              </a:rPr>
              <a:t>	ཏེ་ ག་ར་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བད་རུང་ ཁོ་ལུ་དདཔ་སྐྱེད་པ་ཅིན།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ཁྱོད་མེདཔ་མ་ཐལ་བ་ མཐ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་མེད་པ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་ཚེ་ ཐོབ།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༢་	དཀོན་མཆོག་གི་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ཛམ་གླིང་ལུ་ བྱམས་མཛད་དེ།</a:t>
            </a:r>
          </a:p>
          <a:p>
            <a:pPr marL="457200" indent="-457200"/>
            <a:r>
              <a:rPr lang="en-US" sz="3600" noProof="1">
                <a:latin typeface="XTashi" panose="01000006050000090002" pitchFamily="2" charset="0"/>
                <a:cs typeface="XTashi" panose="01000006050000090002" pitchFamily="2" charset="0"/>
              </a:rPr>
              <a:t>	ཁོ་གི་སྲས་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ཛམ་གླིང་ན་ གཏང་ཡི་གཏང་ཡི།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ཏེ་ ག་ར་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བད་རུང་ ཡེ་ཤུ་ངོ་ཤེས་པ་ཅིན།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ཁོ་གི་བྱམས་སྦོམ་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དི་ ཁྱེད་ག་ར་ལུ་ གནང་</a:t>
            </a:r>
            <a:r>
              <a:rPr lang="bo-CN" sz="3600" noProof="1">
                <a:latin typeface="XTashi"/>
                <a:cs typeface="XTashi"/>
              </a:rPr>
              <a:t>འོ</a:t>
            </a:r>
            <a:r>
              <a:rPr lang="en-US" sz="3600" noProof="1">
                <a:latin typeface="XTashi"/>
                <a:cs typeface="XTashi"/>
              </a:rPr>
              <a:t>ང།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༣་	དཀོན་མཆོག་གི་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ཛམ་གླིང་ལུ་ བྱམས་མཛད་དེ།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འཛམ་གླིང་འདི་གི་སྡིགཔ་སེལ་བ་ བྱོན་ཡི་བྱོན་ཡི།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ཏེ་ ག་ར་འབད་རུང་ ཁོ་ལུ་གསོལ་བ་བཏབ་པ་ཅིན།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སྡིག་པའ</a:t>
            </a:r>
            <a:r>
              <a:rPr lang="bo-CN" sz="3600" noProof="1">
                <a:latin typeface="XTashi"/>
                <a:cs typeface="XTashi"/>
              </a:rPr>
              <a:t>ི</a:t>
            </a:r>
            <a:r>
              <a:rPr lang="en-US" sz="3600" noProof="1">
                <a:latin typeface="XTashi"/>
                <a:cs typeface="XTashi"/>
              </a:rPr>
              <a:t>་ཁུར་ཆ་ནང་ལས་ ཡེ་ཤུ་གིས་བཏོན་ གནང་འ</a:t>
            </a:r>
            <a:r>
              <a:rPr lang="bo-CN" sz="3600" noProof="1">
                <a:latin typeface="XTashi"/>
                <a:cs typeface="XTashi"/>
              </a:rPr>
              <a:t>ོ</a:t>
            </a:r>
            <a:r>
              <a:rPr lang="en-US" sz="3600" noProof="1">
                <a:latin typeface="XTashi"/>
                <a:cs typeface="XTashi"/>
              </a:rPr>
              <a:t>ང།</a:t>
            </a:r>
            <a:endParaRPr lang="bo-CN" sz="36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༡་	ང་བཅས་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དི་ནང་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ཛོམས་ཏེ་ ཡབ་ཆེན་དཀོན་མཆོག་མཇལ་ཡི།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	ཁོ་ལུ་བསྟོད་པ་</a:t>
            </a:r>
            <a:r>
              <a:rPr lang="bo-CN" sz="4000" noProof="1">
                <a:latin typeface="XTashi"/>
                <a:cs typeface="XTashi"/>
              </a:rPr>
              <a:t>ཕུ</a:t>
            </a:r>
            <a:r>
              <a:rPr lang="en-US" sz="4000" noProof="1">
                <a:latin typeface="XTashi"/>
                <a:cs typeface="XTashi"/>
              </a:rPr>
              <a:t>ལ་གེ་ སོ</a:t>
            </a:r>
            <a:r>
              <a:rPr lang="bo-CN" sz="4000" noProof="1">
                <a:latin typeface="XTashi"/>
                <a:cs typeface="XTashi"/>
              </a:rPr>
              <a:t>འོ</a:t>
            </a:r>
            <a:r>
              <a:rPr lang="en-US" sz="4000" noProof="1">
                <a:latin typeface="XTashi"/>
                <a:cs typeface="XTashi"/>
              </a:rPr>
              <a:t>་ ང་བཅས་ག་ར་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ཛོམས་ཏེ་ལགས།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༢་	ཁོ་གི་བུ་དང་བུ་མོ་ ན་གཞོན་གར་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ཛོམས་ས།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	དཀོན་མཆོག་ཡབ་ཆེན་བྱོན་</a:t>
            </a:r>
            <a:r>
              <a:rPr lang="bo-CN" sz="4000" noProof="1">
                <a:latin typeface="XTashi"/>
                <a:cs typeface="XTashi"/>
              </a:rPr>
              <a:t>འོ</a:t>
            </a:r>
            <a:r>
              <a:rPr lang="en-US" sz="4000" noProof="1">
                <a:latin typeface="XTashi"/>
                <a:cs typeface="XTashi"/>
              </a:rPr>
              <a:t>ང་ སོ</a:t>
            </a:r>
            <a:r>
              <a:rPr lang="bo-CN" sz="4000" noProof="1">
                <a:latin typeface="XTashi"/>
                <a:cs typeface="XTashi"/>
              </a:rPr>
              <a:t>འོ</a:t>
            </a:r>
            <a:r>
              <a:rPr lang="en-US" sz="4000" noProof="1">
                <a:latin typeface="XTashi"/>
                <a:cs typeface="XTashi"/>
              </a:rPr>
              <a:t>་ ང་བཅས་སྦུག་ལུ་བྱོན་</a:t>
            </a:r>
            <a:r>
              <a:rPr lang="bo-CN" sz="4000" noProof="1">
                <a:latin typeface="XTashi"/>
                <a:cs typeface="XTashi"/>
              </a:rPr>
              <a:t>འོ</a:t>
            </a:r>
            <a:r>
              <a:rPr lang="en-US" sz="4000" noProof="1">
                <a:latin typeface="XTashi"/>
                <a:cs typeface="XTashi"/>
              </a:rPr>
              <a:t>ང་ལགས།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༣་	ཁོ་གི་མཚན་ལུ་བསྟོདཔ་</a:t>
            </a:r>
            <a:r>
              <a:rPr lang="bo-CN" sz="4000" noProof="1">
                <a:latin typeface="XTashi"/>
                <a:cs typeface="XTashi"/>
              </a:rPr>
              <a:t>འཕུ</a:t>
            </a:r>
            <a:r>
              <a:rPr lang="en-US" sz="4000" noProof="1">
                <a:latin typeface="XTashi"/>
                <a:cs typeface="XTashi"/>
              </a:rPr>
              <a:t>ལ་ ཁོ་གི་བཀ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་ལུ་ཉན་ད།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	གཙོ་བོ་ན་ལུ་བཞུགས་ཡོད་ སོ</a:t>
            </a:r>
            <a:r>
              <a:rPr lang="bo-CN" sz="4000" noProof="1">
                <a:latin typeface="XTashi"/>
                <a:cs typeface="XTashi"/>
              </a:rPr>
              <a:t>འོ</a:t>
            </a:r>
            <a:r>
              <a:rPr lang="en-US" sz="4000" noProof="1">
                <a:latin typeface="XTashi"/>
                <a:cs typeface="XTashi"/>
              </a:rPr>
              <a:t>་ ང་བཅས་རྒྱལ་པོ་བྱོན་ཡོད་ལགས།</a:t>
            </a:r>
            <a:endParaRPr lang="bo-CN" sz="40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60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tabLst>
                <a:tab pos="738188" algn="l"/>
              </a:tabLst>
            </a:pP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༡་	(	དཀོན་མཆོག་ཡ་དཀོན་མཆོག་ངེ་གི་སྐྱབས་མགོན།</a:t>
            </a:r>
          </a:p>
          <a:p>
            <a:pPr marL="457200" indent="-457200">
              <a:tabLst>
                <a:tab pos="738188" algn="l"/>
              </a:tabLst>
            </a:pP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		ཞིང་ཁམས་ལུ་བཞུགས་མི་དཀོན་མཆོག།</a:t>
            </a:r>
          </a:p>
          <a:p>
            <a:pPr marL="457200" indent="-457200">
              <a:tabLst>
                <a:tab pos="738188" algn="l"/>
              </a:tabLst>
            </a:pP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	 	ཁྱོད་</a:t>
            </a:r>
            <a:r>
              <a:rPr lang="en-US" sz="4000" noProof="1">
                <a:latin typeface="XTashi"/>
                <a:cs typeface="XTashi"/>
              </a:rPr>
              <a:t>འདི་སྙིང་རྗེ་དང་བྱམས་ལུ་དགའ་མི། འཛམ་གླིང་འདི་ཁྱོད་ཀྱིས་མཛད་ཅི། ) ༢</a:t>
            </a:r>
          </a:p>
          <a:p>
            <a:pPr marL="457200" indent="-457200">
              <a:tabLst>
                <a:tab pos="738188" algn="l"/>
              </a:tabLst>
            </a:pP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	(	ང་བཅས་སྡིག་ཅན་ཚུ་གི་དོན་ལུ</a:t>
            </a:r>
            <a:r>
              <a:rPr lang="en-US" sz="4000" noProof="1">
                <a:latin typeface="XTashi"/>
                <a:cs typeface="XTashi"/>
              </a:rPr>
              <a:t>།</a:t>
            </a:r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 སྐུ་སྲོག་</a:t>
            </a:r>
            <a:r>
              <a:rPr lang="en-US" sz="4000" noProof="1">
                <a:latin typeface="XTashi"/>
                <a:cs typeface="XTashi"/>
              </a:rPr>
              <a:t>འཕང་པ་མེད་པར་གནང་ཡི།</a:t>
            </a:r>
          </a:p>
          <a:p>
            <a:pPr marL="457200" indent="-457200">
              <a:tabLst>
                <a:tab pos="738188" algn="l"/>
              </a:tabLst>
            </a:pPr>
            <a:r>
              <a:rPr lang="en-US" sz="4000" noProof="1">
                <a:latin typeface="XTashi"/>
                <a:cs typeface="XTashi"/>
              </a:rPr>
              <a:t>	 	ང་བཅས་ཀྱི་སྡིག་པ་ཁོ་གིས་སེལ་ཡི། ཨའ</a:t>
            </a:r>
            <a:r>
              <a:rPr lang="bo-CN" sz="4000" noProof="1">
                <a:latin typeface="XTashi"/>
                <a:cs typeface="XTashi"/>
              </a:rPr>
              <a:t>ེ</a:t>
            </a:r>
            <a:r>
              <a:rPr lang="en-US" sz="4000" noProof="1">
                <a:latin typeface="XTashi"/>
                <a:cs typeface="XTashi"/>
              </a:rPr>
              <a:t>་སྨོ་ང་འདི་བཟུམ་གྱི་སྐྱིདཔ། ) ༢</a:t>
            </a:r>
          </a:p>
          <a:p>
            <a:pPr marL="457200" indent="-457200">
              <a:tabLst>
                <a:tab pos="738188" algn="l"/>
              </a:tabLst>
            </a:pPr>
            <a:r>
              <a:rPr lang="en-US" sz="4000" noProof="1">
                <a:latin typeface="XTashi"/>
                <a:cs typeface="XTashi"/>
              </a:rPr>
              <a:t>༢་	(	གྲོགས་པོ་ཡ་གྲོགས་མོ་ངེ་གི་སྤུན་ཆ། དཀོན་མཆོག་ལུ་སྨོན་ལམ་ཞུ་ད།</a:t>
            </a:r>
          </a:p>
          <a:p>
            <a:pPr marL="457200" indent="-457200">
              <a:tabLst>
                <a:tab pos="738188" algn="l"/>
              </a:tabLst>
            </a:pPr>
            <a:r>
              <a:rPr lang="en-US" sz="4000" noProof="1">
                <a:latin typeface="XTashi"/>
                <a:cs typeface="XTashi"/>
              </a:rPr>
              <a:t>	 	ཁོ་གིས་ཐར་པ</a:t>
            </a:r>
            <a:r>
              <a:rPr lang="bo-CN" sz="4000" noProof="1">
                <a:latin typeface="XTashi"/>
                <a:cs typeface="XTashi"/>
              </a:rPr>
              <a:t>འི</a:t>
            </a:r>
            <a:r>
              <a:rPr lang="en-US" sz="4000" noProof="1">
                <a:latin typeface="XTashi"/>
                <a:cs typeface="XTashi"/>
              </a:rPr>
              <a:t>་ལམ་འདི་ཐོབ་འ</a:t>
            </a:r>
            <a:r>
              <a:rPr lang="bo-CN" sz="4000" noProof="1">
                <a:latin typeface="XTashi"/>
                <a:cs typeface="XTashi"/>
              </a:rPr>
              <a:t>ོ</a:t>
            </a:r>
            <a:r>
              <a:rPr lang="en-US" sz="4000" noProof="1">
                <a:latin typeface="XTashi"/>
                <a:cs typeface="XTashi"/>
              </a:rPr>
              <a:t>ང། ངེའ</a:t>
            </a:r>
            <a:r>
              <a:rPr lang="bo-CN" sz="4000" noProof="1">
                <a:latin typeface="XTashi"/>
                <a:cs typeface="XTashi"/>
              </a:rPr>
              <a:t>ི</a:t>
            </a:r>
            <a:r>
              <a:rPr lang="en-US" sz="4000" noProof="1">
                <a:latin typeface="XTashi"/>
                <a:cs typeface="XTashi"/>
              </a:rPr>
              <a:t>་སེམས་འདི་བཟུམ་གྱི་དགའ་བ། ) ༢</a:t>
            </a:r>
          </a:p>
          <a:p>
            <a:pPr marL="457200" indent="-457200">
              <a:tabLst>
                <a:tab pos="738188" algn="l"/>
              </a:tabLst>
            </a:pPr>
            <a:r>
              <a:rPr lang="en-US" sz="4000" noProof="1">
                <a:latin typeface="XTashi"/>
                <a:cs typeface="XTashi"/>
              </a:rPr>
              <a:t>	(	ཁོ་གི་སྐུ་ཁྲག་རིན་ཆེན་དེ་གིས། ང་བཅས་ཀྱི་སྡིག་པ་སེལ་ཡི།</a:t>
            </a:r>
          </a:p>
          <a:p>
            <a:pPr marL="457200" indent="-457200">
              <a:tabLst>
                <a:tab pos="738188" algn="l"/>
              </a:tabLst>
            </a:pPr>
            <a:r>
              <a:rPr lang="en-US" sz="4000" noProof="1">
                <a:latin typeface="XTashi"/>
                <a:cs typeface="XTashi"/>
              </a:rPr>
              <a:t>	 	མཐའ་མེད་པའ</a:t>
            </a:r>
            <a:r>
              <a:rPr lang="bo-CN" sz="4000" noProof="1">
                <a:latin typeface="XTashi"/>
                <a:cs typeface="XTashi"/>
              </a:rPr>
              <a:t>ི</a:t>
            </a:r>
            <a:r>
              <a:rPr lang="en-US" sz="4000" noProof="1">
                <a:latin typeface="XTashi"/>
                <a:cs typeface="XTashi"/>
              </a:rPr>
              <a:t>་ཚེ་དེ་ཁྱོད་ཀྱི་ཐོབ་འ</a:t>
            </a:r>
            <a:r>
              <a:rPr lang="bo-CN" sz="4000" noProof="1">
                <a:latin typeface="XTashi"/>
                <a:cs typeface="XTashi"/>
              </a:rPr>
              <a:t>ོ</a:t>
            </a:r>
            <a:r>
              <a:rPr lang="en-US" sz="4000" noProof="1">
                <a:latin typeface="XTashi"/>
                <a:cs typeface="XTashi"/>
              </a:rPr>
              <a:t>ང། ཨའ</a:t>
            </a:r>
            <a:r>
              <a:rPr lang="bo-CN" sz="4000" noProof="1">
                <a:latin typeface="XTashi"/>
                <a:cs typeface="XTashi"/>
              </a:rPr>
              <a:t>ེ</a:t>
            </a:r>
            <a:r>
              <a:rPr lang="en-US" sz="4000" noProof="1">
                <a:latin typeface="XTashi"/>
                <a:cs typeface="XTashi"/>
              </a:rPr>
              <a:t>་སྨོ་ང་འདི་བཟུམ་གྱི་སྐྱིདཔ། ) ༢</a:t>
            </a:r>
            <a:endParaRPr lang="en-US" sz="40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61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noProof="1">
                <a:latin typeface="XTashi" panose="01000006050000090002" pitchFamily="2" charset="0"/>
                <a:cs typeface="XTashi" panose="01000006050000090002" pitchFamily="2" charset="0"/>
              </a:rPr>
              <a:t>བསྐྱེད་མས། (༢) དད་པ་བབསྐྱེད་མས། གཙོ་བོ་ཡེ་ཤུ་མཚན་ལུ་དད་པ་བསྐྱེད། (༢)</a:t>
            </a:r>
          </a:p>
          <a:p>
            <a:pPr marL="457200" indent="-457200"/>
            <a:r>
              <a:rPr lang="en-US" noProof="1">
                <a:latin typeface="XTashi" panose="01000006050000090002" pitchFamily="2" charset="0"/>
                <a:cs typeface="XTashi" panose="01000006050000090002" pitchFamily="2" charset="0"/>
              </a:rPr>
              <a:t>ང་དང་ཁྱོད་ཀྱི་དོན་ལུ་སྨོ། གཙོ་བོ་ཡེ་ཤུ་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ཛམ་གླིང་ལུ་བྱོན་ཏེ་གིས།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དཀ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ཝ་སྦོམ་སྦེ་སྤྱད་དེ་ང་བཅས་ལུ། བྱམས་སེམས་བསྐྱེད་དེ་ཐར་པ་གནང་ཡི།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བསྐྱེད་མས། (༢) དད་པ་བབསྐྱེད་མས།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དྲན་མས། (༢) སེམས་ཁར་ དྲན་མས། ཀཱལ་བཱ་རི་གངས་རི་སེམས་ཁར་དྲན། (༢)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ང་བཅས་ཀྱི་སྡིག་པ</a:t>
            </a:r>
            <a:r>
              <a:rPr lang="bo-CN" noProof="1">
                <a:latin typeface="XTashi"/>
                <a:cs typeface="XTashi"/>
              </a:rPr>
              <a:t>འི</a:t>
            </a:r>
            <a:r>
              <a:rPr lang="en-US" noProof="1">
                <a:latin typeface="XTashi"/>
                <a:cs typeface="XTashi"/>
              </a:rPr>
              <a:t>་དོན་ལུ་སྨོ། གཙོ་བོ་ཡེ་ཤུ་ཁྲམ་ཤིང་གུ་གཤགས་ཡི་གོ།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ཁྲམ་ཤིང་གུ་ལས་སྐུ་ཁྲག་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ཛག་སྟེ་གིས། ང་བཅས་ལུ་བཤགས་པ་གནང་ཡི་སྨོ།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དྲན་མས། (༢) སེམས་ཁར་ དྲན་མས།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ཤོག་ས། (༢) ག་ར་ཤོག་ས། གཙོ་བོ་ཡེ་ཤུ་སྐུ་མདུན་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གྱོ་གེ་སྨོ། (༢)</a:t>
            </a:r>
          </a:p>
          <a:p>
            <a:pPr marL="457200" indent="-457200"/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ཛམ་གླིང་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དི་ནང་ང་བཅས་ག་ར།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ཉོནམ་གཅིག་དང་གཉིས་ཀྱི་མགྱོནམ་བཟུམ་ཅིག་ཨིན་སྨོ།</a:t>
            </a:r>
          </a:p>
          <a:p>
            <a:pPr marL="457200" indent="-457200"/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ཛམ་གླིང་ནང་</a:t>
            </a:r>
            <a:r>
              <a:rPr lang="bo-CN" noProof="1">
                <a:latin typeface="XTashi"/>
                <a:cs typeface="XTashi"/>
              </a:rPr>
              <a:t>འོ</a:t>
            </a:r>
            <a:r>
              <a:rPr lang="en-US" noProof="1">
                <a:latin typeface="XTashi"/>
                <a:cs typeface="XTashi"/>
              </a:rPr>
              <a:t>ངམ་ད་སྒྱེན་མོ་སྦེ་</a:t>
            </a:r>
            <a:r>
              <a:rPr lang="bo-CN" noProof="1">
                <a:latin typeface="XTashi"/>
                <a:cs typeface="XTashi"/>
              </a:rPr>
              <a:t>འོ</a:t>
            </a:r>
            <a:r>
              <a:rPr lang="en-US" noProof="1">
                <a:latin typeface="XTashi"/>
                <a:cs typeface="XTashi"/>
              </a:rPr>
              <a:t>ང་ཡི།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ལོག་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གྱོ་རུང་དེ་སྦེ་རང་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གྱོ་དགོ་སྨོ།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ཤོག་ས། (༢) ག་ར་ཤོག། (༢)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བཏབ་གེ། (༢) གསོལཝ་ བཏབ་གེ། དམ་པ</a:t>
            </a:r>
            <a:r>
              <a:rPr lang="bo-CN" noProof="1">
                <a:latin typeface="XTashi"/>
                <a:cs typeface="XTashi"/>
              </a:rPr>
              <a:t>འི</a:t>
            </a:r>
            <a:r>
              <a:rPr lang="en-US" noProof="1">
                <a:latin typeface="XTashi"/>
                <a:cs typeface="XTashi"/>
              </a:rPr>
              <a:t>་ཐུགས་ཉིད་ལུ་གསོལཝ་བཏབ་གེ་སྨོ།</a:t>
            </a:r>
          </a:p>
          <a:p>
            <a:pPr marL="457200" indent="-457200"/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ཛམ་གླིང་གི་མཇུག་མཐ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་མ་ཚུན་ཚོད། ཆ་རོགས་དམ་པ</a:t>
            </a:r>
            <a:r>
              <a:rPr lang="bo-CN" noProof="1">
                <a:latin typeface="XTashi"/>
                <a:cs typeface="XTashi"/>
              </a:rPr>
              <a:t>འི</a:t>
            </a:r>
            <a:r>
              <a:rPr lang="en-US" noProof="1">
                <a:latin typeface="XTashi"/>
                <a:cs typeface="XTashi"/>
              </a:rPr>
              <a:t>་ཐུགས་ཉིད་ཨིན།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ང་བཅས་ལུ་ཐུགས་ཉིད་མེད་པ་ཅིན། དཀོན་མཆོག་གི་སྲས་དང་སྲསམོ་ང་བཅས་མེན།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གསུང་རབ་ནང་དེ་སྦེ་གསུངས་ཏེ་ཡོད། (༢)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ཚེ་ལུ་ཏན་ཏན་གང་ཡང་མེད། སེམས་ཁར་ཡེ་ཤུ་དྲན་ཏེ་སྡོད།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གནམ་</a:t>
            </a:r>
            <a:r>
              <a:rPr lang="bo-CN" noProof="1">
                <a:latin typeface="XTashi"/>
                <a:cs typeface="XTashi"/>
              </a:rPr>
              <a:t>ཕྱི</a:t>
            </a:r>
            <a:r>
              <a:rPr lang="en-US" noProof="1">
                <a:latin typeface="XTashi"/>
                <a:cs typeface="XTashi"/>
              </a:rPr>
              <a:t>་རུ་</a:t>
            </a:r>
            <a:r>
              <a:rPr lang="bo-CN" noProof="1">
                <a:latin typeface="XTashi"/>
                <a:cs typeface="XTashi"/>
              </a:rPr>
              <a:t>འོ</a:t>
            </a:r>
            <a:r>
              <a:rPr lang="en-US" noProof="1">
                <a:latin typeface="XTashi"/>
                <a:cs typeface="XTashi"/>
              </a:rPr>
              <a:t>ངན་ན། གནམ་དྲོ་པ་</a:t>
            </a:r>
            <a:r>
              <a:rPr lang="bo-CN" noProof="1">
                <a:latin typeface="XTashi"/>
                <a:cs typeface="XTashi"/>
              </a:rPr>
              <a:t>འོ</a:t>
            </a:r>
            <a:r>
              <a:rPr lang="en-US" noProof="1">
                <a:latin typeface="XTashi"/>
                <a:cs typeface="XTashi"/>
              </a:rPr>
              <a:t>ངན་ན།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ཨརཝ་བཟུམ་སྦེ་</a:t>
            </a:r>
            <a:r>
              <a:rPr lang="bo-CN" noProof="1">
                <a:latin typeface="XTashi"/>
                <a:cs typeface="XTashi"/>
              </a:rPr>
              <a:t>འོ</a:t>
            </a:r>
            <a:r>
              <a:rPr lang="en-US" noProof="1">
                <a:latin typeface="XTashi"/>
                <a:cs typeface="XTashi"/>
              </a:rPr>
              <a:t>ངན་ན། ག་གིས་ཡང་མི་ཤེས།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རང་གི་སེམས་དེ་མ་ཡེངས་པར། སྨོན་ལམ་བཏབ་སྟེ་སྡོད་དགོ་ཟེར།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གསུང་རབ་ནང་དེ་སྦེ་གསུངས་ཏེ་ཡོད། (༢)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en-US" sz="1600" dirty="0">
                <a:latin typeface="XTashi" panose="01000006050000090002" pitchFamily="2" charset="0"/>
                <a:cs typeface="XTashi" panose="01000006050000090002" pitchFamily="2" charset="0"/>
              </a:rPr>
              <a:t>༼ཀེ༌དབས༌མོ༌ ༡༩༩༧༽</a:t>
            </a:r>
            <a:endParaRPr lang="bo-CN" sz="16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62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༡་	ཁྱོད་སྡིག་པ</a:t>
            </a:r>
            <a:r>
              <a:rPr lang="bo-CN" sz="2800" noProof="1">
                <a:latin typeface="XTashi"/>
                <a:cs typeface="XTashi"/>
              </a:rPr>
              <a:t>འི</a:t>
            </a:r>
            <a:r>
              <a:rPr lang="en-US" sz="2800" noProof="1">
                <a:latin typeface="XTashi"/>
                <a:cs typeface="XTashi"/>
              </a:rPr>
              <a:t>་ནང་ལས་ཐར་དགོ་མནོཝ་མས་ག།</a:t>
            </a:r>
          </a:p>
          <a:p>
            <a:pPr marL="457200" indent="-457200"/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	སྐྱ་ཁྲག་ལུ་དབང་ཡོད་ ཁྲག་ལུ་ཤུགས་ཡོད།</a:t>
            </a:r>
          </a:p>
          <a:p>
            <a:pPr marL="457200" indent="-457200"/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	ཁྱོད་ངན་པ་ནང་ལས་རྒྱལ་དགོ་མནོཝ་མས་ག།</a:t>
            </a:r>
          </a:p>
          <a:p>
            <a:pPr marL="457200" indent="-457200"/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	སྐུ་ཁྲག་ནང་ཡ་མཚན་གྱི་དབང་ཡོད།</a:t>
            </a:r>
          </a:p>
          <a:p>
            <a:pPr marL="457200" indent="-457200"/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	དབང་ཡོད་ དབང་ དབང་ ཡ་མཚན་ཅན་གྱི་དབང།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ཡེ་ཤུའི་སྐུ་ཁྲག་ནང་ན་ དབང་ཡོད་ དབང་ དབང།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ཡ་མཚན་ཅན་གྱི་དབང་ ཡེ་ཤུ</a:t>
            </a:r>
            <a:r>
              <a:rPr lang="bo-CN" sz="2800" noProof="1">
                <a:latin typeface="XTashi"/>
                <a:cs typeface="XTashi"/>
              </a:rPr>
              <a:t>འི</a:t>
            </a:r>
            <a:r>
              <a:rPr lang="en-US" sz="2800" noProof="1">
                <a:latin typeface="XTashi"/>
                <a:cs typeface="XTashi"/>
              </a:rPr>
              <a:t>་སྐུ་ཁྲག་རིན་ཆེན་དེ་ནང་ཡོད།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༢་	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དོད་ཆགས་དང་ང་རྒྱལ་ལས་ཐར་དགོ་མནོཝ་མས་ག།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སྐུ་ཁྲག་ལུ་དབང་ཡོད་ ཁྲག་ལུ་ཤུགས་ཡོད།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སེམས་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ཁྱུ་ནི</a:t>
            </a:r>
            <a:r>
              <a:rPr lang="bo-CN" sz="2800" noProof="1">
                <a:latin typeface="XTashi"/>
                <a:cs typeface="XTashi"/>
              </a:rPr>
              <a:t>འི</a:t>
            </a:r>
            <a:r>
              <a:rPr lang="en-US" sz="2800" noProof="1">
                <a:latin typeface="XTashi"/>
                <a:cs typeface="XTashi"/>
              </a:rPr>
              <a:t>་དོན་ལུ་ སྐུ་ཁྲག་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བད་རྩར་ཤོག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སྐུ་ཁྲག་ལུ་ཡ་མཚན་གྱི་དབང་ཡོད།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༣་	ཁྱོད་ཁཝ་ལས་ཡང་དཀརཔོ་ལུ་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གྱུར་དགོ་མནོཝ་མས་ག།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སྐུ་ཁྲག་ལུ་དབང་ཡོད་ ཁྲག་ལུ་ཤུགས་ཡོད།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ཡེ་ཤུ</a:t>
            </a:r>
            <a:r>
              <a:rPr lang="bo-CN" sz="2800" noProof="1">
                <a:latin typeface="XTashi"/>
                <a:cs typeface="XTashi"/>
              </a:rPr>
              <a:t>འི</a:t>
            </a:r>
            <a:r>
              <a:rPr lang="en-US" sz="2800" noProof="1">
                <a:latin typeface="XTashi"/>
                <a:cs typeface="XTashi"/>
              </a:rPr>
              <a:t>་སྐུ་ཁྲག་གི་སྡིག་སྒྲིབ་དག་</a:t>
            </a:r>
            <a:r>
              <a:rPr lang="bo-CN" sz="2800" noProof="1">
                <a:latin typeface="XTashi"/>
                <a:cs typeface="XTashi"/>
              </a:rPr>
              <a:t>འོ</a:t>
            </a:r>
            <a:r>
              <a:rPr lang="en-US" sz="2800" noProof="1">
                <a:latin typeface="XTashi"/>
                <a:cs typeface="XTashi"/>
              </a:rPr>
              <a:t>ང།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སྐུ་ཁྲག་ལུ་ཡ་མཚན་གྱི་དབང་ཡོད།</a:t>
            </a:r>
            <a:endParaRPr lang="en-US" sz="28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63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༡་	ང་བཅས་ཀྱི་སྐྱབས་མགོན་ཡེ་ཤུ་ཨིན་ 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ཛམ་བུ་གླིང་གི་དྲིན་ཅན་ཨིན།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ཁོ་ལུ་དད་པ་སྐྱེད་པ་ཅིན་ ཁོ་གིས་མི་ཚེ་གསརཔ་མཛད་</a:t>
            </a:r>
            <a:r>
              <a:rPr lang="bo-CN" sz="2800" noProof="1">
                <a:latin typeface="XTashi"/>
                <a:cs typeface="XTashi"/>
              </a:rPr>
              <a:t>འོ</a:t>
            </a:r>
            <a:r>
              <a:rPr lang="en-US" sz="2800" noProof="1">
                <a:latin typeface="XTashi"/>
                <a:cs typeface="XTashi"/>
              </a:rPr>
              <a:t>ང།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ང་བཅས་ཁོ་ལུ་དད་པ་སྐྱེད་ ཁོ་ལུ་ང་བཅས་སྨོན་ལམ་ཞུ།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ང་བཅས་ཁོ་གིས་བྱིན་རླབས་གནང་ ང་བཅས་མི་ཚེ་སྐྱེདཔ་</a:t>
            </a:r>
            <a:r>
              <a:rPr lang="bo-CN" sz="2800" noProof="1">
                <a:latin typeface="XTashi"/>
                <a:cs typeface="XTashi"/>
              </a:rPr>
              <a:t>འོ</a:t>
            </a:r>
            <a:r>
              <a:rPr lang="en-US" sz="2800" noProof="1">
                <a:latin typeface="XTashi"/>
                <a:cs typeface="XTashi"/>
              </a:rPr>
              <a:t>ངམ་ཨིན།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ཀྱེ་ དཀོན་མཆོག་ དཀོན་མཆོག་ དཀོན་མཆོག་གི་སྲས།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སྐྱབས་མགོན་ སྐྱབས་མགོན་ཡེ་ཤུ་ཨིན།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ང་བཅས་ག་ར་གི་སྐྱབས་མགོན་ཡེ་ཤུ་ཨིན། (༢)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༢་	ཁྱོད་ཀྱི་སྐུ་ལུས་རིན་ཆེན་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དི་ 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ཛམ་བུ་གླིང་གི་བུ་ལོན་དང།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ག་ར་སྡུག་བསྔལ་ལས་སྐྱབས་པ</a:t>
            </a:r>
            <a:r>
              <a:rPr lang="bo-CN" sz="2800" noProof="1">
                <a:latin typeface="XTashi"/>
                <a:cs typeface="XTashi"/>
              </a:rPr>
              <a:t>འི</a:t>
            </a:r>
            <a:r>
              <a:rPr lang="en-US" sz="2800" noProof="1">
                <a:latin typeface="XTashi"/>
                <a:cs typeface="XTashi"/>
              </a:rPr>
              <a:t>་དོན་ རང་སྲོག་ང་བཅས་ཀྱི་དོན་ལུ་གནང།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ཛམ་བུ་གླིང་གི་དཀོན་མཆོག་ཨིན་ 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ཛམ་བུ་གླིང་གི་སྐྱབས་མགོན་ཨིན།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ཁོ་ལུ་ག་ར་གིས་བསྟོད་རག་ཕ</a:t>
            </a:r>
            <a:r>
              <a:rPr lang="bo-CN" sz="2800" noProof="1">
                <a:latin typeface="XTashi"/>
                <a:cs typeface="XTashi"/>
              </a:rPr>
              <a:t>ུ</a:t>
            </a:r>
            <a:r>
              <a:rPr lang="en-US" sz="2800" noProof="1">
                <a:latin typeface="XTashi"/>
                <a:cs typeface="XTashi"/>
              </a:rPr>
              <a:t>ལ་ ག་ར་ཁྱེད་ཀྱི་སེམས་ལུ་བཟུང།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ཀྱེ་ དཀོན་མཆོག་ དཀོན་མཆོག་ དཀོན་མཆོག་གི་སྲས།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སྐྱབས་མགོན་ སྐྱབས་མགོན་ཡེ་ཤུ་ཨིན།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	ང་བཅས་ག་ར་གི་སྐྱབས་མགོན་ཡེ་ཤུ་ཨིན། (༢)</a:t>
            </a:r>
            <a:endParaRPr lang="en-US" sz="28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64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000" noProof="1">
                <a:latin typeface="XTashi" panose="01000006050000090002" pitchFamily="2" charset="0"/>
                <a:cs typeface="XTashi" panose="01000006050000090002" pitchFamily="2" charset="0"/>
              </a:rPr>
              <a:t>༡་	ང་བཅས་ཀྱི་ཡབ་ཆེན་དཀོན་མཆོག་ ང་ལུ་བྱམས་པ་མཛད་ཡི།</a:t>
            </a:r>
          </a:p>
          <a:p>
            <a:pPr marL="457200" indent="-457200"/>
            <a:r>
              <a:rPr lang="en-US" sz="2000" noProof="1">
                <a:latin typeface="XTashi" panose="01000006050000090002" pitchFamily="2" charset="0"/>
                <a:cs typeface="XTashi" panose="01000006050000090002" pitchFamily="2" charset="0"/>
              </a:rPr>
              <a:t>	ཁོ་གི་སྲས་གཅིགཔ་ཡེ་ཤུ་ 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ཇིག་རྟེན་ནང་ལུ་གནང་ཡི།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དི་བཟུམ་བྱམས་པ་ ང་ལུ་གནང་ཡི།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དི་བཟུམ་བྱམས་པ་ ཁྱོད་ལུ་གནང་ཡི།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ང་ལུ་གནང་ཡོད་ ཁྱོད་ལུ་གནང་ཡི། (༢)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༢་	ང་བཅས་སྐྱབས་མགོན་ཡེ་ཤུ་ ང་ལུ་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ཚོལ་བ་བྱོན་ཡི།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ང་རང་རྐྱངམ་ཅིག་མེན་པ་ ཁྱོད་ཡང་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ཚོལ་བ་བྱོན་ཡི།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དི་བཟུམ་བྱམས་པ་ ང་ལུ་གནང་ཡི།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དི་བཟུམ་བྱམས་པ་ ཁྱོད་ལུ་གནང་ཡི།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ང་ལུ་གནང་ཡོད་ ཁྱོད་ལུ་གནང་ཡི།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༣་	ཁོ་གིས་རང་གི་སྐུ་སྲོག་ ངེ་གི་དོན་ལུ་གནང་ཡི།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ང་རང་རྐྱངམ་ཅིག་མེན་པ་ ག་ར་གིདོན་ལུ་གནང་ཡི།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དི་བཟུམ་བྱམས་པ་ ང་ལུ་གནང་ཡི།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དི་བཟུམ་བྱམས་པ་ ཁྱོད་ལུ་གནང་ཡི།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ང་ལུ་གནང་ཡོད་ ཁྱོད་ལུ་གནང་ཡི།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༤་	ང་གིས་དད་པ་སྐྱེད་ན་ ང་ལུ་ཐར་པ་གནང་</a:t>
            </a:r>
            <a:r>
              <a:rPr lang="bo-CN" sz="2000" noProof="1">
                <a:latin typeface="XTashi"/>
                <a:cs typeface="XTashi"/>
              </a:rPr>
              <a:t>འོ</a:t>
            </a:r>
            <a:r>
              <a:rPr lang="en-US" sz="2000" noProof="1">
                <a:latin typeface="XTashi"/>
                <a:cs typeface="XTashi"/>
              </a:rPr>
              <a:t>ང།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ཁྱོད་ཀྱིས་དད་པ་སྐྱེད་ན་ ཁྱོད་ལུ་ཐར་པ་གནང་</a:t>
            </a:r>
            <a:r>
              <a:rPr lang="bo-CN" sz="2000" noProof="1">
                <a:latin typeface="XTashi"/>
                <a:cs typeface="XTashi"/>
              </a:rPr>
              <a:t>འོ</a:t>
            </a:r>
            <a:r>
              <a:rPr lang="en-US" sz="2000" noProof="1">
                <a:latin typeface="XTashi"/>
                <a:cs typeface="XTashi"/>
              </a:rPr>
              <a:t>ང།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དད་པ་སྐྱེད་ན་ ཐར་པ་གནང་</a:t>
            </a:r>
            <a:r>
              <a:rPr lang="bo-CN" sz="2000" noProof="1">
                <a:latin typeface="XTashi"/>
                <a:cs typeface="XTashi"/>
              </a:rPr>
              <a:t>འོ</a:t>
            </a:r>
            <a:r>
              <a:rPr lang="en-US" sz="2000" noProof="1">
                <a:latin typeface="XTashi"/>
                <a:cs typeface="XTashi"/>
              </a:rPr>
              <a:t>ང།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དད་པ་སྐྱེད་ན་ ཐར་པ་གནང་</a:t>
            </a:r>
            <a:r>
              <a:rPr lang="bo-CN" sz="2000" noProof="1">
                <a:latin typeface="XTashi"/>
                <a:cs typeface="XTashi"/>
              </a:rPr>
              <a:t>འོ</a:t>
            </a:r>
            <a:r>
              <a:rPr lang="en-US" sz="2000" noProof="1">
                <a:latin typeface="XTashi"/>
                <a:cs typeface="XTashi"/>
              </a:rPr>
              <a:t>ང།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དད་པ་སྐྱེད་ན་ ཐར་པ་གནང་</a:t>
            </a:r>
            <a:r>
              <a:rPr lang="bo-CN" sz="2000" noProof="1">
                <a:latin typeface="XTashi"/>
                <a:cs typeface="XTashi"/>
              </a:rPr>
              <a:t>འོ</a:t>
            </a:r>
            <a:r>
              <a:rPr lang="en-US" sz="2000" noProof="1">
                <a:latin typeface="XTashi"/>
                <a:cs typeface="XTashi"/>
              </a:rPr>
              <a:t>ང།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65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ང་བཅས་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བྲུག་པ</a:t>
            </a:r>
            <a:r>
              <a:rPr lang="bo-CN" sz="2800" noProof="1">
                <a:latin typeface="XTashi"/>
                <a:cs typeface="XTashi"/>
              </a:rPr>
              <a:t>འི</a:t>
            </a:r>
            <a:r>
              <a:rPr lang="en-US" sz="2800" noProof="1">
                <a:latin typeface="XTashi"/>
                <a:cs typeface="XTashi"/>
              </a:rPr>
              <a:t>་ཨ་ཅོ་ཨ་ཞེམོ་ཚུ།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དཀོན་མཆོག་གིས་གསུངས་མི་གསུང་རབ་ལུ་ཉན་མས།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འཛམ་གླིང་བསྐལ་པ་ནུབ་པ</a:t>
            </a:r>
            <a:r>
              <a:rPr lang="bo-CN" sz="2800" noProof="1">
                <a:latin typeface="XTashi"/>
                <a:cs typeface="XTashi"/>
              </a:rPr>
              <a:t>འི</a:t>
            </a:r>
            <a:r>
              <a:rPr lang="en-US" sz="2800" noProof="1">
                <a:latin typeface="XTashi"/>
                <a:cs typeface="XTashi"/>
              </a:rPr>
              <a:t>་དུས་</a:t>
            </a:r>
            <a:r>
              <a:rPr lang="bo-CN" sz="2800" noProof="1">
                <a:latin typeface="XTashi"/>
                <a:cs typeface="XTashi"/>
              </a:rPr>
              <a:t>འོ</a:t>
            </a:r>
            <a:r>
              <a:rPr lang="en-US" sz="2800" noProof="1">
                <a:latin typeface="XTashi"/>
                <a:cs typeface="XTashi"/>
              </a:rPr>
              <a:t>ང་དོ།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དཀོན་མཆོག་གི་རྒྱལ་སྲིད་ཧེ་མ་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ཚོལ་གེ་དབ</a:t>
            </a:r>
            <a:r>
              <a:rPr lang="bo-CN" sz="2800" noProof="1">
                <a:latin typeface="XTashi"/>
                <a:cs typeface="XTashi"/>
              </a:rPr>
              <a:t>འེ</a:t>
            </a:r>
            <a:r>
              <a:rPr lang="en-US" sz="2800" noProof="1">
                <a:latin typeface="XTashi"/>
                <a:cs typeface="XTashi"/>
              </a:rPr>
              <a:t>། (༢)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མཐ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་མེད་ཚེ་གི་ལམ་ལུ་ཤོག་ས་དབ</a:t>
            </a:r>
            <a:r>
              <a:rPr lang="bo-CN" sz="2800" noProof="1">
                <a:latin typeface="XTashi"/>
                <a:cs typeface="XTashi"/>
              </a:rPr>
              <a:t>འེ</a:t>
            </a:r>
            <a:r>
              <a:rPr lang="en-US" sz="2800" noProof="1">
                <a:latin typeface="XTashi"/>
                <a:cs typeface="XTashi"/>
              </a:rPr>
              <a:t>། དཀོན་མཆོག་གི་རྒྱལ་ཁབ་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ཚོལ་བར་ཤོག།</a:t>
            </a:r>
          </a:p>
          <a:p>
            <a:pPr marL="457200" indent="-457200"/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དཀོན་མཆོག་གི་བྱིན་རླབས་ཐོབ་ནི་ཨིན། (༢)</a:t>
            </a:r>
          </a:p>
          <a:p>
            <a:pPr marL="457200" indent="-457200"/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མི་རྣམས་ཀུན་གྱི་གདོང་ཁར་ངོ་མ་ཚ། མི་རྣམས་ཀུན་ལུ་བལྟ་སྟེ་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དྲོག་ནི་མི་</a:t>
            </a:r>
            <a:r>
              <a:rPr lang="bo-CN" sz="2800" noProof="1">
                <a:latin typeface="XTashi"/>
                <a:cs typeface="XTashi"/>
              </a:rPr>
              <a:t>འོ</a:t>
            </a:r>
            <a:r>
              <a:rPr lang="en-US" sz="2800" noProof="1">
                <a:latin typeface="XTashi"/>
                <a:cs typeface="XTashi"/>
              </a:rPr>
              <a:t>ང།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ང་བཅས་ཅིག་ཁར་དམ་པ</a:t>
            </a:r>
            <a:r>
              <a:rPr lang="bo-CN" sz="2800" noProof="1">
                <a:latin typeface="XTashi"/>
                <a:cs typeface="XTashi"/>
              </a:rPr>
              <a:t>འི</a:t>
            </a:r>
            <a:r>
              <a:rPr lang="en-US" sz="2800" noProof="1">
                <a:latin typeface="XTashi"/>
                <a:cs typeface="XTashi"/>
              </a:rPr>
              <a:t>་ཐུགས་ཉིད་ཡོད།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དཀོན་མཆོག་གི་རྒྱལ་སྲིད་སྐོར་ལས་སླབ། (༢)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མཐ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་མེད་་་། (༢)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སྨྱོག་རྗས་ཆང་དང་ཏམ་ཁུ་སྤངས་ཏེ་གིས། སེམས་ངན་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དོད་ཆགས་ཞེ་སྡང་སྤངས།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དཀོན་མཆོག་གི་རྒྱལ་སྲིད་ནང་ལུ་</a:t>
            </a:r>
            <a:r>
              <a:rPr lang="bo-CN" sz="2800" noProof="1">
                <a:latin typeface="XTashi"/>
                <a:cs typeface="XTashi"/>
              </a:rPr>
              <a:t>འོ</a:t>
            </a:r>
            <a:r>
              <a:rPr lang="en-US" sz="2800" noProof="1">
                <a:latin typeface="XTashi"/>
                <a:cs typeface="XTashi"/>
              </a:rPr>
              <a:t>ང་སྟེ་གིས།</a:t>
            </a:r>
          </a:p>
          <a:p>
            <a:pPr marL="457200" indent="-457200"/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ལུས་ངག་ཡིད་གསུམ་དཀོན་མཆོག་ལུ་ཕ</a:t>
            </a:r>
            <a:r>
              <a:rPr lang="bo-CN" sz="2800" noProof="1">
                <a:latin typeface="XTashi"/>
                <a:cs typeface="XTashi"/>
              </a:rPr>
              <a:t>ུ</a:t>
            </a:r>
            <a:r>
              <a:rPr lang="en-US" sz="2800" noProof="1">
                <a:latin typeface="XTashi"/>
                <a:cs typeface="XTashi"/>
              </a:rPr>
              <a:t>ལ། (༢)</a:t>
            </a:r>
          </a:p>
          <a:p>
            <a:pPr marL="457200" indent="-457200"/>
            <a:r>
              <a:rPr lang="en-US" sz="2800" noProof="1">
                <a:latin typeface="XTashi"/>
                <a:cs typeface="XTashi"/>
              </a:rPr>
              <a:t>མཐ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་མེད་་་། (༢)</a:t>
            </a:r>
            <a:endParaRPr lang="en-US" sz="28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en-US" sz="1600" noProof="1">
                <a:latin typeface="XTashi" panose="01000006050000090002" pitchFamily="2" charset="0"/>
                <a:cs typeface="XTashi" panose="01000006050000090002" pitchFamily="2" charset="0"/>
              </a:rPr>
              <a:t>༼ཇེ་དབང་ཕ</a:t>
            </a:r>
            <a:r>
              <a:rPr lang="bo-CN" sz="1600" noProof="1">
                <a:latin typeface="XTashi"/>
                <a:cs typeface="XTashi"/>
              </a:rPr>
              <a:t>ྱུ</a:t>
            </a:r>
            <a:r>
              <a:rPr lang="en-US" sz="1600" noProof="1">
                <a:latin typeface="XTashi"/>
                <a:cs typeface="XTashi"/>
              </a:rPr>
              <a:t>ག་དང་</a:t>
            </a:r>
            <a:r>
              <a:rPr lang="en-US" sz="1600" noProof="1">
                <a:latin typeface="XTashi" panose="01000006050000090002" pitchFamily="2" charset="0"/>
                <a:cs typeface="XTashi" panose="01000006050000090002" pitchFamily="2" charset="0"/>
              </a:rPr>
              <a:t>ཀེ༌དབས༌མོ༌ ༡༩༩༥༽</a:t>
            </a:r>
            <a:endParaRPr lang="bo-CN" sz="16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66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600" noProof="1">
                <a:latin typeface="XTashi" panose="01000006050000090002" pitchFamily="2" charset="0"/>
                <a:cs typeface="XTashi" panose="01000006050000090002" pitchFamily="2" charset="0"/>
              </a:rPr>
              <a:t>༡་	ཉིནམ་གཅིག་མི་གཅིག་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གྱོ་སྟོ་ ཡ་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་ལ་སོ་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ཞིང་ཁར་ནོར་བུ་མཐོང་ཅི་ ཡ་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་ལ་སོ།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ག་ར་བཙོང་ནི་ཨིན་མས་ ཞིང་ཉོ་ནོར་བུ་ཐོབ་</a:t>
            </a:r>
            <a:r>
              <a:rPr lang="bo-CN" sz="3600" noProof="1">
                <a:latin typeface="XTashi"/>
                <a:cs typeface="XTashi"/>
              </a:rPr>
              <a:t>འོ</a:t>
            </a:r>
            <a:r>
              <a:rPr lang="en-US" sz="3600" noProof="1">
                <a:latin typeface="XTashi"/>
                <a:cs typeface="XTashi"/>
              </a:rPr>
              <a:t>ང། (༢)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༢་	མཛེས་པ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ཛམ་བུ་གླིང་ལ་ ཡ་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་ལསོ་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ནོར་བུ་མི་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དུག་མ་གསུངས་ ཡ་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་ལསོ།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སྐྱབས་མགོན་གཙོ་བོ་ཡེ་ཤུ་ ནོར་བུ་མེན་ན་ག་ཅི་སྨོ། (༢)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༣་	ནོར་བུ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་ལོ་རྒྱུས་གོ་ན་ ཡ་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་ལསོ་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དྲན་པ་བཏོན་ཏེ་ཉན་ད་ ཡ་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་ལསོ།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ཛམ་གླིང་ཡོངས་སུ་རྫོགས་རུང་ ནོར་བུ་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དི་ནང་སྡོད་</a:t>
            </a:r>
            <a:r>
              <a:rPr lang="bo-CN" sz="3600" noProof="1">
                <a:latin typeface="XTashi"/>
                <a:cs typeface="XTashi"/>
              </a:rPr>
              <a:t>འོ</a:t>
            </a:r>
            <a:r>
              <a:rPr lang="en-US" sz="3600" noProof="1">
                <a:latin typeface="XTashi"/>
                <a:cs typeface="XTashi"/>
              </a:rPr>
              <a:t>ང། (༢)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༤་	ཁྱོད་ཀྱི་ཐུགས་བསམ་ནང་ལུ་ ཡ་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་ལ་སོ་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ནོར་བུ་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དི་ན་ལུ་བཞུགས་ན་ ཡ་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་ལ་སོ།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ཛམ་གླིང་ཡོངས་སུ་རྫོགས་རུང་ ནོར་བུ་ཁྱོད་ནང་བཞུགས་</a:t>
            </a:r>
            <a:r>
              <a:rPr lang="bo-CN" sz="3600" noProof="1">
                <a:latin typeface="XTashi"/>
                <a:cs typeface="XTashi"/>
              </a:rPr>
              <a:t>འོ</a:t>
            </a:r>
            <a:r>
              <a:rPr lang="en-US" sz="3600" noProof="1">
                <a:latin typeface="XTashi"/>
                <a:cs typeface="XTashi"/>
              </a:rPr>
              <a:t>ང། (༢)</a:t>
            </a:r>
            <a:endParaRPr lang="en-US" sz="36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67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000" noProof="1">
                <a:latin typeface="XTashi" panose="01000006050000090002" pitchFamily="2" charset="0"/>
                <a:cs typeface="XTashi" panose="01000006050000090002" pitchFamily="2" charset="0"/>
              </a:rPr>
              <a:t>༡་	ཐར་པ</a:t>
            </a:r>
            <a:r>
              <a:rPr lang="bo-CN" sz="2000" noProof="1">
                <a:latin typeface="XTashi"/>
                <a:cs typeface="XTashi"/>
              </a:rPr>
              <a:t>འི</a:t>
            </a:r>
            <a:r>
              <a:rPr lang="en-US" sz="2000" noProof="1">
                <a:latin typeface="XTashi"/>
                <a:cs typeface="XTashi"/>
              </a:rPr>
              <a:t>་ཉི་མ་ཤར་ཡོད་ དག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་བ་ལ་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ད་རེས་སེམས་པ་དག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་ཡི་ སྐྱིད་པ་ལ།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དག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་བ་ལ་ སྐྱིད་པ་ལ། (༢)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༢་	སྐྱབས་མགོན་སྡིག་པ་མེད་པར་ དག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་བ་ལ།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ང་བཅས་ཚབ་ལུ་གཤགས་ཅི་ སྐྱིད་པ་ལ།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དག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་བ་ལ་ སྐྱིད་པ་ལ། (༢)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༣་	ཁྲམ་ཤིང་གུ་ལུ་གཤགས་ཡོད་ དག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་བ་ལ།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སྡིག་པ་ག་ར་དག་སོང་ སྐྱིད་པ་ལ།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དག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་བ་ལ་ སྐྱིད་པ་ལ། (༢)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༤་	གཙོ་བོ་ཡེ་ཤུ་གཤགས་སོང་ དག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་བ་ལ།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ཞག་གསུམ་ཤུལ་ལས་བཞེངས་ཡོད་ སྐྱིད་པ་ལ།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དག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་བ་ལ་ སྐྱིད་པ་ལ། (༢)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༥་	ཡེ་ཤུ</a:t>
            </a:r>
            <a:r>
              <a:rPr lang="bo-CN" sz="2000" noProof="1">
                <a:latin typeface="XTashi"/>
                <a:cs typeface="XTashi"/>
              </a:rPr>
              <a:t>འི</a:t>
            </a:r>
            <a:r>
              <a:rPr lang="en-US" sz="2000" noProof="1">
                <a:latin typeface="XTashi"/>
                <a:cs typeface="XTashi"/>
              </a:rPr>
              <a:t>་སྐུ་ཁྲག་རིན་ཆེན་ དག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་བ་ལ་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ང་བཅས་ཉོས་རིན་སྤྲོད་ཡོད་ སྐྱིད་པ་ལ།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དག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་བ་ལ་ སྐྱིད་པ་ལ། (༢)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༦་	ཤི་བ</a:t>
            </a:r>
            <a:r>
              <a:rPr lang="bo-CN" sz="2000" noProof="1">
                <a:latin typeface="XTashi"/>
                <a:cs typeface="XTashi"/>
              </a:rPr>
              <a:t>འི</a:t>
            </a:r>
            <a:r>
              <a:rPr lang="en-US" sz="2000" noProof="1">
                <a:latin typeface="XTashi"/>
                <a:cs typeface="XTashi"/>
              </a:rPr>
              <a:t>་དབང་ལས་རྒྱལ་ཡོད་ དག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་བ་ལ།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བདུད་ཀྱི་དབང་ལས་རྒྱལ་ཡོད་ སྐྱིད་པ་ལ།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དག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་བ་ལ་ སྐྱིད་པ་ལ། (༢)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༧་	སྐྱབས་མགོན་གཙོ་བོ་ཡེ་ཤུ་ དག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་བ་ལ།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དུས་རྒྱུན་གསོན་པོ་བཞུགས་ཡོད་ སྐྱིད་པ་ལ།</a:t>
            </a:r>
          </a:p>
          <a:p>
            <a:pPr marL="457200" indent="-457200"/>
            <a:r>
              <a:rPr lang="en-US" sz="2000" noProof="1">
                <a:latin typeface="XTashi"/>
                <a:cs typeface="XTashi"/>
              </a:rPr>
              <a:t>	དག</a:t>
            </a:r>
            <a:r>
              <a:rPr lang="bo-CN" sz="2000" noProof="1">
                <a:latin typeface="XTashi"/>
                <a:cs typeface="XTashi"/>
              </a:rPr>
              <a:t>འ</a:t>
            </a:r>
            <a:r>
              <a:rPr lang="en-US" sz="2000" noProof="1">
                <a:latin typeface="XTashi"/>
                <a:cs typeface="XTashi"/>
              </a:rPr>
              <a:t>་བ་ལ་ སྐྱིད་པ་ལ། (༢)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68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600" noProof="1">
                <a:latin typeface="XTashi" panose="01000006050000090002" pitchFamily="2" charset="0"/>
                <a:cs typeface="XTashi" panose="01000006050000090002" pitchFamily="2" charset="0"/>
              </a:rPr>
              <a:t>༡་	དང་པ་</a:t>
            </a:r>
            <a:r>
              <a:rPr lang="bo-CN" sz="3600" noProof="1">
                <a:latin typeface="XTashi"/>
                <a:cs typeface="XTashi"/>
              </a:rPr>
              <a:t>འ</a:t>
            </a:r>
            <a:r>
              <a:rPr lang="en-US" sz="3600" noProof="1">
                <a:latin typeface="XTashi"/>
                <a:cs typeface="XTashi"/>
              </a:rPr>
              <a:t>ཇིག་རྟེན་ནང་ལུ་</a:t>
            </a:r>
            <a:r>
              <a:rPr lang="bo-CN" sz="3600" noProof="1">
                <a:latin typeface="XTashi"/>
                <a:cs typeface="XTashi"/>
              </a:rPr>
              <a:t>འོ</a:t>
            </a:r>
            <a:r>
              <a:rPr lang="en-US" sz="3600" noProof="1">
                <a:latin typeface="XTashi"/>
                <a:cs typeface="XTashi"/>
              </a:rPr>
              <a:t>ང་བ</a:t>
            </a:r>
            <a:r>
              <a:rPr lang="bo-CN" sz="3600" noProof="1">
                <a:latin typeface="XTashi"/>
                <a:cs typeface="XTashi"/>
              </a:rPr>
              <a:t>འི</a:t>
            </a:r>
            <a:r>
              <a:rPr lang="en-US" sz="3600" noProof="1">
                <a:latin typeface="XTashi"/>
                <a:cs typeface="XTashi"/>
              </a:rPr>
              <a:t>་དུས་ ལ་ནི་སེམས་ནང་ལུ་སྡུག་བསྔལ་གང་ཡོད།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གཉིས་པ་སྐྱབས་མགོན་ཡེ་ཤུ་མཇལ་སྟེ་ ལ་ནི་སེམས་ནང་གི་སྡུག་བསྔལ་སེལ་ཡོད། (༢)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གཙོ་བོ་ལུ་དད་པ་སྐྱེད་དེ་ ལ་ནི་ཐར་པ་ང་ལུ་གནང་ཡི།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བླ་ན་མེད་པའི་དཀོན་མཆོག་ཁྱོད་ཀྱིས་ ལ་ནི་ལམ་བཟང་ང་ལུ་སྟོན་ཡི། (༢)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༢་	བྱ་འདི་ཁྲུང་ཁྲུང་དཀར་པོ་ ལ་ནི་ཤོག་ཐིག་ང་ལུ་གཡར་ད།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ཤོག་ཐིག་དབྱབས་ཅི་དབྱབས་ཅི་ ལ་ནི་གཏམ་བཟང་བཤད་པར་འགྱོ་ནི། (༢)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གཙོ་བོ་ལུ་དད་པ་སྐྱེད་དེ་ ལ་ནི་ཐར་པ་ང་ལུ་གནང་ཡི།</a:t>
            </a:r>
          </a:p>
          <a:p>
            <a:pPr marL="457200" indent="-457200"/>
            <a:r>
              <a:rPr lang="en-US" sz="3600" noProof="1">
                <a:latin typeface="XTashi"/>
                <a:cs typeface="XTashi"/>
              </a:rPr>
              <a:t>	བླ་ན་མེད་པའི་དཀོན་མཆོག་ཁྱོད་ཀྱིས་ ལ་ནི་ལམ་བཟང་ང་ལུ་སྟོན་ཡི། (༢)</a:t>
            </a:r>
            <a:endParaRPr lang="en-US" sz="36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69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600" noProof="1">
                <a:latin typeface="XTashi" panose="01000006050000090002" pitchFamily="2" charset="0"/>
                <a:cs typeface="XTashi" panose="01000006050000090002" pitchFamily="2" charset="0"/>
              </a:rPr>
              <a:t>བདེ་བ་ཅན་ལུ་ལྷོད་ནིའི་ལམ་གཅིག་ཡོད། ལམ་འདི་ནི་གཙོ་བོ་ཡེ་ཤུ་ཨིན།</a:t>
            </a:r>
          </a:p>
          <a:p>
            <a:pPr marL="457200" indent="-457200"/>
            <a:r>
              <a:rPr lang="en-US" sz="3600" noProof="1">
                <a:latin typeface="XTashi" panose="01000006050000090002" pitchFamily="2" charset="0"/>
                <a:cs typeface="XTashi" panose="01000006050000090002" pitchFamily="2" charset="0"/>
              </a:rPr>
              <a:t>གཙོ་བོ་ཡེ་ཤུ་ལུ་དད་པ་སྐྱེད། བདེ་བ་ཅན་ལུ་ཁྱོད་ཀྱི་ལྷོད་ནི་ཨིན། (༢)</a:t>
            </a:r>
          </a:p>
          <a:p>
            <a:pPr marL="457200" indent="-457200"/>
            <a:r>
              <a:rPr lang="en-US" sz="3600" noProof="1">
                <a:latin typeface="XTashi" panose="01000006050000090002" pitchFamily="2" charset="0"/>
                <a:cs typeface="XTashi" panose="01000006050000090002" pitchFamily="2" charset="0"/>
              </a:rPr>
              <a:t>སྡིག་པ་ནང་ལས་ཐར་བའི་ལམ་གཅིག་ཡོད། ལམ་འདི་ཡང་གཙོ་བོ་ཡེ་ཤུ་ཨིན།</a:t>
            </a:r>
          </a:p>
          <a:p>
            <a:pPr marL="457200" indent="-457200"/>
            <a:r>
              <a:rPr lang="en-US" sz="3600" noProof="1">
                <a:latin typeface="XTashi" panose="01000006050000090002" pitchFamily="2" charset="0"/>
                <a:cs typeface="XTashi" panose="01000006050000090002" pitchFamily="2" charset="0"/>
              </a:rPr>
              <a:t>གཙོ་བོ་ཡེ་ཤུ་ལུ་དད་པ་སྐྱེད། སྡིག་པ་ལས་ཐར་པ་ཁྱོད་ཀྱི་ཐོབ། (༢)</a:t>
            </a:r>
          </a:p>
          <a:p>
            <a:pPr marL="457200" indent="-457200"/>
            <a:r>
              <a:rPr lang="en-US" sz="3600" noProof="1">
                <a:latin typeface="XTashi" panose="01000006050000090002" pitchFamily="2" charset="0"/>
                <a:cs typeface="XTashi" panose="01000006050000090002" pitchFamily="2" charset="0"/>
              </a:rPr>
              <a:t>འཆི་བའི་སྡུག་བསྔལ་ལས་ཐར་བའི་ལམ་གཅིག་ཡོད། ལམ་འདི་ཡང་གཙོ་བོ་ཡེ་ཤུ་ཨིན།</a:t>
            </a:r>
          </a:p>
          <a:p>
            <a:pPr marL="457200" indent="-457200"/>
            <a:r>
              <a:rPr lang="en-US" sz="3600" noProof="1">
                <a:latin typeface="XTashi" panose="01000006050000090002" pitchFamily="2" charset="0"/>
                <a:cs typeface="XTashi" panose="01000006050000090002" pitchFamily="2" charset="0"/>
              </a:rPr>
              <a:t>གཙོ་བོ་ཡེ་ཤུ་ལུ་དད་པ་སྐྱེད། འཆི་བའི་སྡུག་བསྔལ་ལས་ཐར་པ་ཐོབ་འོང། (༢)</a:t>
            </a:r>
          </a:p>
          <a:p>
            <a:pPr marL="457200" indent="-457200"/>
            <a:r>
              <a:rPr lang="en-US" sz="3600" noProof="1">
                <a:latin typeface="XTashi" panose="01000006050000090002" pitchFamily="2" charset="0"/>
                <a:cs typeface="XTashi" panose="01000006050000090002" pitchFamily="2" charset="0"/>
              </a:rPr>
              <a:t>དམྱལ་བའི་སྡུག་བསྔལ་ལས་ཐར་བའི་ལམ་གཅིག་ཡོད།</a:t>
            </a:r>
          </a:p>
          <a:p>
            <a:pPr marL="457200" indent="-457200"/>
            <a:r>
              <a:rPr lang="en-US" sz="3600" noProof="1">
                <a:latin typeface="XTashi" panose="01000006050000090002" pitchFamily="2" charset="0"/>
                <a:cs typeface="XTashi" panose="01000006050000090002" pitchFamily="2" charset="0"/>
              </a:rPr>
              <a:t>ལམ་འདི་ཡང་གཙོ་བོ་ཡེ་ཤུ་ཨིན།</a:t>
            </a:r>
          </a:p>
          <a:p>
            <a:pPr marL="457200" indent="-457200"/>
            <a:r>
              <a:rPr lang="en-US" sz="3600" noProof="1">
                <a:latin typeface="XTashi" panose="01000006050000090002" pitchFamily="2" charset="0"/>
                <a:cs typeface="XTashi" panose="01000006050000090002" pitchFamily="2" charset="0"/>
              </a:rPr>
              <a:t>གཙོ་བོ་ཡེ་ཤུ་ལུ་དད་པ་སྐྱེད། དམྱལ་བའི་སྡུག་བསྔལ་ལས་ཐར་པ་ཐོབ་འོང། (༢)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གཙོ་བོ་ཡེ་ཤུ་ལུ་བཀ</a:t>
            </a:r>
            <a:r>
              <a:rPr lang="bo-CN" sz="4800" noProof="1">
                <a:latin typeface="XTashi"/>
                <a:cs typeface="XTashi"/>
              </a:rPr>
              <a:t>འ</a:t>
            </a:r>
            <a:r>
              <a:rPr lang="en-US" sz="4800" noProof="1">
                <a:latin typeface="XTashi"/>
                <a:cs typeface="XTashi"/>
              </a:rPr>
              <a:t>་དྲིན་ཆེ་ ཁྲམ་ཤིང་གུ་ག་གིས་གཤགས་ཅི།</a:t>
            </a:r>
          </a:p>
          <a:p>
            <a:pPr marL="457200" indent="-457200"/>
            <a:r>
              <a:rPr lang="en-US" sz="4800" noProof="1">
                <a:latin typeface="XTashi"/>
                <a:cs typeface="XTashi"/>
              </a:rPr>
              <a:t>ཧ་ལེ་ལུ་ཡཱ་ ཧ་ལེ་ལུ་ཡཱ་ ཧ་ལེ་ལུ་ཡཱ་ </a:t>
            </a:r>
            <a:r>
              <a:rPr lang="en-US" sz="4800" noProof="1">
                <a:latin typeface="XTashi" panose="01000006050000090002" pitchFamily="2" charset="0"/>
                <a:cs typeface="XTashi" panose="01000006050000090002" pitchFamily="2" charset="0"/>
              </a:rPr>
              <a:t>ཨ་མེན།</a:t>
            </a:r>
            <a:endParaRPr lang="bo-CN" sz="48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70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༡་	ནམ་མཁའི་ཞིང་ཁམས་ལུ་བཞུགས་མི་ ང་བཅས་ཀྱི་སྐྱབས་མགོན་ཡེ་ཤུ།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	ཁྱོད་ལུ་དད་པ་སྐྱེད་དེ་ སེམས་ཀྱི་སྡུག་བསྔལ་སེལ་ཡི།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	ཁྱོད་ཀྱི་སྐུ་ཁྲག་རིན་ཆེན་ ང་བཅས་དོན་ལུ་གནང་ཡོད།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	ཁྱོད་ཀྱིས་མཛད་པ་དྲནམ་ད་ དད་པ་སྙིང་ལས་སྐྱེད་ཡོད།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	ང་བཅས་འབྲུག་པའི་སྤུན་ཆ་ རང་གི་སྡིག་པ་དག་ནིའི་དོན།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	ཡེ་ཤུ་ལུ་དད་པ་སྐྱེད་ ང་བཅས་སྡིག་པ་དག་འོང། ང་བཅས་སྡིག་པ་དག་འོང།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༢་	སྐྱིད་རུང་ཡེ་ཤུ་སྐྱབས་མགོན་ སྡུག་རུང་ཡེ་ཤུ་སྐྱབས་མགོན།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	སྐྱིད་སྡུག་ག་ཅི་རང་བྱུང་རུང་ ཡེ་ཤུ་ནམ་ཡང་མ་བརྗེད།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	ད་རེས་རང་ལུ་ག་དགོཔ་ གཙོ་བོ་ཡེ་ཤུའི་བནང་ཡོད།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	ཤུལ་ལས་ཐར་ལམ་ ཐོབ་ནིའི་དོན་ལུ་ སྨོན་ལམ་ཞུ་ད།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	ང་བཅས་སྐྱབས་མགོན་ཡེ་ཤུ་ བླ་ན་མེད་པའི་དཀོན་མཆོག་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	ལུས་སེམས་གཉིས་ལུ་དགོ་པའི་ བྱིན་རླབས་ཁོ་གིས་གནང་འོང།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	བྱིན་རླབས་ཁོ་གིས་གནང་འོང།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71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གནས་ཚུལ་འདི་ཡོད། སྡིག་ཅན་མི་ཚུ་ལུ།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ཚེ་མཐའ་མེད་ཡོད། ཡེ་ཤུ་ལུ་དད་པ་བསྐྱེད། (༢)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ཉན་སྨ་རེ་ཆ་རོགས་ཉན་སྨ་རེ། དཀོན་མཆོག་གི་གསུང་ལུ་ཉན་སྨ་རེ། (༢)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ད་རིས་ཉན་ནི་དུས་ཡུན་ཡོད། དཀོན་མཆོག་ལུ་དད་པ་བསྐྱེད་དེ་འབད།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གནས་ཚུལ་་་། (༢)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འཛམ་གླིང་ནང་སྡོད་དེ་ ག་ཅི་འབད་ནི་ཡོད། མེ་ཏོག་བཟུམ་སྦེ་སྐྱེས་ཏེ་གིས།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ས་གི་གཟུགས་འདི་ས་རང་ཨིན། ཉིནམ་ཅིག་ས་ལུ་ཐིམ་ནི་ཨིན། (༢)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གནས་ཚུལ་་་། (༢)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ཉན་ཞིནམ་ད་དད་པ་མ་བསྐྱེད་པ་ཅིན། སྡིག་པའི་རྣམ་སྨིན་འཆི་བ་ཨིན།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སྡུ་ནི་དང་སྐྱོ་ནི་འབྱུང་འོང་ཁྱོད།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དཀོན་མཆོག་འབྱོན་པའི་ཉིནམ་འདི་ཁར་ལུ།</a:t>
            </a:r>
          </a:p>
          <a:p>
            <a:pPr marL="457200" indent="-457200"/>
            <a:r>
              <a:rPr lang="en-US" sz="3200" noProof="1">
                <a:latin typeface="XTashi" panose="01000006050000090002" pitchFamily="2" charset="0"/>
                <a:cs typeface="XTashi" panose="01000006050000090002" pitchFamily="2" charset="0"/>
              </a:rPr>
              <a:t>གནས་ཚུལ་་་། (༣)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en-US" sz="1600" noProof="1">
                <a:latin typeface="XTashi" panose="01000006050000090002" pitchFamily="2" charset="0"/>
                <a:cs typeface="XTashi" panose="01000006050000090002" pitchFamily="2" charset="0"/>
              </a:rPr>
              <a:t>༼ཀེ༌དབས༌མོ༌ ༡༩༩༦༽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72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གཙོ་བོ་ཡེ་ཤུའི་མཚན་ན་ (༢) ང་བཅས་ལུ་རྒྱལ་ཁ་ཡོད།</a:t>
            </a:r>
          </a:p>
          <a:p>
            <a:pPr marL="457200" indent="-457200"/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གཙོ་བོ་ཡེ་ཤུའི་མཚན་ན་ (༢) བདུད་དེ་འབྱོག་འགྱོ་དགོ།</a:t>
            </a:r>
          </a:p>
          <a:p>
            <a:pPr marL="457200" indent="-457200"/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ཡེ་ཤུའི་མཚན་ན་རྟེན་པ་སྡོདཔ་ད་ ག་གི་ཡང་ང་བཅས་ལུ་གནོད་མི་ཚུགས།</a:t>
            </a:r>
          </a:p>
          <a:p>
            <a:pPr marL="457200" indent="-457200"/>
            <a:r>
              <a:rPr lang="en-US" sz="4400" noProof="1">
                <a:latin typeface="XTashi" panose="01000006050000090002" pitchFamily="2" charset="0"/>
                <a:cs typeface="XTashi" panose="01000006050000090002" pitchFamily="2" charset="0"/>
              </a:rPr>
              <a:t>ཡེ་ཤུའི་མཚན་ན་ ཡེ་ཤུའི་དབང་ན་ ང་བཅས་ལུ་རྒྱལ་ཁ་ཡོད།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73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འཛམ་གླིང་ནང་སྡོད་མི་མི་རྣམས་ཀུན།</a:t>
            </a:r>
          </a:p>
          <a:p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དཀོན་མཆོག་གསུང་ལུ་དེ་སྦེ་ཡོད།</a:t>
            </a:r>
          </a:p>
          <a:p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དགའ་སྐྱིད་ཕ</a:t>
            </a:r>
            <a:r>
              <a:rPr lang="bo-CN" sz="2800" noProof="1">
                <a:latin typeface="XTashi"/>
                <a:cs typeface="XTashi"/>
              </a:rPr>
              <a:t>ུ</a:t>
            </a:r>
            <a:r>
              <a:rPr lang="en-US" sz="2800" noProof="1">
                <a:latin typeface="XTashi"/>
                <a:cs typeface="XTashi"/>
              </a:rPr>
              <a:t>ན་སུམ་ཚོགས་པའི་གཙོ་བོ་ཡེ་ཤུ་མཚན་ལུ་ཡོད། (༢)</a:t>
            </a:r>
          </a:p>
          <a:p>
            <a:r>
              <a:rPr lang="en-US" sz="2800" noProof="1">
                <a:latin typeface="XTashi"/>
                <a:cs typeface="XTashi"/>
              </a:rPr>
              <a:t>དཀོན་མཆོག་གི་འཛམ་གླིང་ལུ་བྱམས་སེམས་སྐྱེད་དེ།</a:t>
            </a:r>
          </a:p>
          <a:p>
            <a:r>
              <a:rPr lang="en-US" sz="2800" noProof="1">
                <a:latin typeface="XTashi"/>
                <a:cs typeface="XTashi"/>
              </a:rPr>
              <a:t>ཁོ་གི་སྲས་གཅིགཔ་འདི་འཛམ་གླིང་ལུ་གནང་ཡོད། (༢)</a:t>
            </a:r>
          </a:p>
          <a:p>
            <a:r>
              <a:rPr lang="en-US" sz="2800" noProof="1">
                <a:latin typeface="XTashi"/>
                <a:cs typeface="XTashi"/>
              </a:rPr>
              <a:t>དད་པ་སྐྱེད་མི་མི་རྣམས་ག་ར་ཚེ་མཐའ་མེད་ཐོབ་ནི་ཨིན།</a:t>
            </a:r>
          </a:p>
          <a:p>
            <a:r>
              <a:rPr lang="en-US" sz="2800" noProof="1">
                <a:latin typeface="XTashi"/>
                <a:cs typeface="XTashi"/>
              </a:rPr>
              <a:t>དགའ་སྐྱིད་ཕ</a:t>
            </a:r>
            <a:r>
              <a:rPr lang="bo-CN" sz="2800" noProof="1">
                <a:latin typeface="XTashi"/>
                <a:cs typeface="XTashi"/>
              </a:rPr>
              <a:t>ུ</a:t>
            </a:r>
            <a:r>
              <a:rPr lang="en-US" sz="2800" noProof="1">
                <a:latin typeface="XTashi"/>
                <a:cs typeface="XTashi"/>
              </a:rPr>
              <a:t>ན་སུམ་ཚོགས་པའི་གཙོ་བོ་ཡེ་ཤུ་མཚན་ལུ་ཡོད། (༢)</a:t>
            </a:r>
          </a:p>
          <a:p>
            <a:r>
              <a:rPr lang="en-US" sz="2800" noProof="1">
                <a:latin typeface="XTashi"/>
                <a:cs typeface="XTashi"/>
              </a:rPr>
              <a:t>ཉིནམ་མཐའ་མའི་དེ་ལུ་མི་རྣམས་ག་ར་</a:t>
            </a:r>
          </a:p>
          <a:p>
            <a:r>
              <a:rPr lang="en-US" sz="2800" noProof="1">
                <a:latin typeface="XTashi"/>
                <a:cs typeface="XTashi"/>
              </a:rPr>
              <a:t>པུས་མུ་གཉིས་ས་ཁར་བཙུགས་ལགཔ་གཉིས་ཐལ་མོབྱར། (༢)</a:t>
            </a:r>
          </a:p>
          <a:p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ག་ར་གི་ཕ</a:t>
            </a:r>
            <a:r>
              <a:rPr lang="bo-CN" sz="2800" noProof="1">
                <a:latin typeface="XTashi"/>
                <a:cs typeface="XTashi"/>
              </a:rPr>
              <a:t>ྲ</a:t>
            </a:r>
            <a:r>
              <a:rPr lang="en-US" sz="2800" noProof="1">
                <a:latin typeface="XTashi"/>
                <a:cs typeface="XTashi"/>
              </a:rPr>
              <a:t>ང་སྟེ་ཞུ་ནི་ཨིན་ ཁོ་གཙོ་བོ་ཡེ་ཤུ་ཨིན།</a:t>
            </a:r>
          </a:p>
          <a:p>
            <a:r>
              <a:rPr lang="en-US" sz="2800" noProof="1">
                <a:latin typeface="XTashi"/>
                <a:cs typeface="XTashi"/>
              </a:rPr>
              <a:t>དག</a:t>
            </a:r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འ་སྐྱིད་ཕ</a:t>
            </a:r>
            <a:r>
              <a:rPr lang="bo-CN" sz="2800" noProof="1">
                <a:latin typeface="XTashi"/>
                <a:cs typeface="XTashi"/>
              </a:rPr>
              <a:t>ུ</a:t>
            </a:r>
            <a:r>
              <a:rPr lang="en-US" sz="2800" noProof="1">
                <a:latin typeface="XTashi"/>
                <a:cs typeface="XTashi"/>
              </a:rPr>
              <a:t>ན་སུམ་ཚོགས་པའི་གཙོ་བོ་ཡེ་ཤུ་མཚན་ལུ་ཡོད། (༢)</a:t>
            </a:r>
          </a:p>
          <a:p>
            <a:r>
              <a:rPr lang="en-US" sz="2800" noProof="1">
                <a:latin typeface="XTashi"/>
                <a:cs typeface="XTashi"/>
              </a:rPr>
              <a:t>ག་ར་གི་སླབ་མས་དུས་ཚོད་ལེ་ཤ་ཡོད།</a:t>
            </a:r>
          </a:p>
          <a:p>
            <a:r>
              <a:rPr lang="en-US" sz="2800" noProof="1">
                <a:latin typeface="XTashi"/>
                <a:cs typeface="XTashi"/>
              </a:rPr>
              <a:t>དུས་ཚོད་རྗོགསཔ་ཨིནམ་ག་གི་ཡང་མི་ཤེས། (༢)</a:t>
            </a:r>
          </a:p>
          <a:p>
            <a:r>
              <a:rPr lang="en-US" sz="2800" noProof="1">
                <a:latin typeface="XTashi"/>
                <a:cs typeface="XTashi"/>
              </a:rPr>
              <a:t>ད་ལྟོ་མི་རྣམས་ག་ར་གི་དོན་ལུ་ ཐར་པ་གི་སྒི་ཕ</a:t>
            </a:r>
            <a:r>
              <a:rPr lang="bo-CN" sz="2800" noProof="1">
                <a:latin typeface="XTashi"/>
                <a:cs typeface="XTashi"/>
              </a:rPr>
              <a:t>ྱེ</a:t>
            </a:r>
            <a:r>
              <a:rPr lang="en-US" sz="2800" noProof="1">
                <a:latin typeface="XTashi"/>
                <a:cs typeface="XTashi"/>
              </a:rPr>
              <a:t>་སྟེ་ཡོད།</a:t>
            </a:r>
          </a:p>
          <a:p>
            <a:r>
              <a:rPr lang="en-US" sz="2800" noProof="1">
                <a:latin typeface="XTashi"/>
                <a:cs typeface="XTashi"/>
              </a:rPr>
              <a:t>དགའ་སྐྱིད་ཕུན་སུམ་ཚོགས་པའི་གཙོ་བོ་ཡེ་ཤུ་མཚན་ལུ་ཡོད།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en-US" sz="1600" noProof="1">
                <a:latin typeface="XTashi" panose="01000006050000090002" pitchFamily="2" charset="0"/>
                <a:cs typeface="XTashi" panose="01000006050000090002" pitchFamily="2" charset="0"/>
              </a:rPr>
              <a:t>༼ཀེ༌དབས༌མོ༌ ༢༠༠༠༽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74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ཞིང་ཁམས་བཞུགས་མི་དཀོན་མཆོག་འདི། ང་བཅས་ཡབ་ཆེན་དཀོན་མཆོག་ཨིན།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འཛམ་གླིང་མི་གི་སྡིག་སྒྲིབ་ཚུ། བཀའ་དྲིན་བསྐྱང་མི་སྐྱབས་མགོན་ཨིན།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འཛམ་གླིང་སྡིག་ཅན་དོན་ཐ་ལས། དཀོན་མཆོག་གི་སྲས་ཅིགཔ་ཡེ་ཤུ་བྱོན།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ཁོ་གིས་སྐུ་ཁྲག་རིན་ཆེན་འདི་གིས། སྡིག་པ་ཆ་ཉམས་ཁྱུ་སྟེ་གནང་ཡི།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སྙིང་རྗེ་ཆེ་བའི་ཐུགས་ཉིད་འདི། ང་བཅས་སེམས་ཀྱི་སྐྱིད་རོགས་ཨིན།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རིན་ཆེན་སྐྱབས་མགོན་ཡེ་ཤུ་ལུ། སེམས་ཀྱི་གཏིང་ལས་བསྟོད་དབྱངས་ཕུལ།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en-US" sz="1600" noProof="1">
                <a:latin typeface="XTashi" panose="01000006050000090002" pitchFamily="2" charset="0"/>
                <a:cs typeface="XTashi" panose="01000006050000090002" pitchFamily="2" charset="0"/>
              </a:rPr>
              <a:t>༼ཀེ༌དབས༌མོ༌ ༢༠༡༢༽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75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3550" indent="-463550"/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༡་	སྐྱབས་མགོན་གཙོ་བོ་ཡེ་ཤུ་ བླ་མེད་དཀོན་མཆོག་གི་སྲས་ བླ་ན་མེད་པ</a:t>
            </a:r>
            <a:r>
              <a:rPr lang="bo-CN" sz="2800" noProof="1">
                <a:latin typeface="XTashi"/>
                <a:cs typeface="XTashi"/>
              </a:rPr>
              <a:t>འི</a:t>
            </a:r>
            <a:r>
              <a:rPr lang="en-US" sz="2800" noProof="1">
                <a:latin typeface="XTashi"/>
                <a:cs typeface="XTashi"/>
              </a:rPr>
              <a:t>་དཀོན་མཆོག་སྲས།</a:t>
            </a:r>
            <a:endParaRPr lang="en-US" sz="28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3550" indent="-463550"/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	ད་རེས་</a:t>
            </a:r>
            <a:r>
              <a:rPr lang="bo-CN" sz="2800" noProof="1">
                <a:latin typeface="XTashi"/>
                <a:cs typeface="XTashi"/>
              </a:rPr>
              <a:t>འ</a:t>
            </a:r>
            <a:r>
              <a:rPr lang="en-US" sz="2800" noProof="1">
                <a:latin typeface="XTashi"/>
                <a:cs typeface="XTashi"/>
              </a:rPr>
              <a:t>ཛམ་བུ་གླིང་ནང་ ང་བཅས་སྐྱབས་མཛད་པར་བྱོན་ཡི་ ང་བཅས་སྐྱབས་མཛད་པར་བྱོན་ཡི</a:t>
            </a:r>
            <a:endParaRPr lang="en-US" sz="28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3550" indent="-463550"/>
            <a:r>
              <a:rPr lang="bo-CN" sz="2800" noProof="1">
                <a:latin typeface="XTashi" panose="01000006050000090002" pitchFamily="2" charset="0"/>
                <a:cs typeface="XTashi" panose="01000006050000090002" pitchFamily="2" charset="0"/>
              </a:rPr>
              <a:t>༢༌</a:t>
            </a:r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800" noProof="1">
                <a:latin typeface="XTashi" panose="01000006050000090002" pitchFamily="2" charset="0"/>
                <a:cs typeface="XTashi" panose="01000006050000090002" pitchFamily="2" charset="0"/>
              </a:rPr>
              <a:t>ཁོ༌དང༌མཇལ༌དགོ༌མནོ༌ན༌ བེད༌ལེ༌ཧེམ༌ལུ༌བྱོན༌གནང༌ བེད༌ལེ༌ཧེམ༌ལུ༌བྱོན༌གནང།</a:t>
            </a:r>
            <a:endParaRPr lang="en-US" sz="28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3550" indent="-463550"/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800" noProof="1">
                <a:latin typeface="XTashi" panose="01000006050000090002" pitchFamily="2" charset="0"/>
                <a:cs typeface="XTashi" panose="01000006050000090002" pitchFamily="2" charset="0"/>
              </a:rPr>
              <a:t>བ༌ལུག༌གི༌བྱེ༌ཧང༌ནང༌ སྐྱབས༌མགོན༌ཡེ༌ཤུ༌ཁྲུངས༌ནུག༌ སྐྱབས༌མགོན༌ཡེ༌ཤུ༌ཁྲུངས༌ནུག།</a:t>
            </a:r>
            <a:endParaRPr lang="en-US" sz="28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3550" indent="-463550"/>
            <a:r>
              <a:rPr lang="bo-CN" sz="2800" noProof="1">
                <a:latin typeface="XTashi" panose="01000006050000090002" pitchFamily="2" charset="0"/>
                <a:cs typeface="XTashi" panose="01000006050000090002" pitchFamily="2" charset="0"/>
              </a:rPr>
              <a:t>༣༌</a:t>
            </a:r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800" noProof="1">
                <a:latin typeface="XTashi" panose="01000006050000090002" pitchFamily="2" charset="0"/>
                <a:cs typeface="XTashi" panose="01000006050000090002" pitchFamily="2" charset="0"/>
              </a:rPr>
              <a:t>ཁོ༌ལུ༌དད༌པ༌སྐྱེད༌ན༌ ཁོ༌གིས༌ཐར༌པ༌གནང༌འོང༌ ཁོ༌གིས༌ཐར༌པ༌གནང༌འོང།</a:t>
            </a:r>
            <a:endParaRPr lang="en-US" sz="28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3550" indent="-463550"/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800" noProof="1">
                <a:latin typeface="XTashi" panose="01000006050000090002" pitchFamily="2" charset="0"/>
                <a:cs typeface="XTashi" panose="01000006050000090002" pitchFamily="2" charset="0"/>
              </a:rPr>
              <a:t>ཁྱོད༌ལུ༌ཐར༌པ༌དགོ༌ན༌ མ༌སྒུག༌མགྱོགས༌པ༌ཤོག༌ས༌ མ༌སྒུག༌མགྱོགས༌པ༌ཤོག༌ས།</a:t>
            </a:r>
            <a:endParaRPr lang="en-US" sz="28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3550" indent="-463550"/>
            <a:r>
              <a:rPr lang="bo-CN" sz="2800" noProof="1">
                <a:latin typeface="XTashi" panose="01000006050000090002" pitchFamily="2" charset="0"/>
                <a:cs typeface="XTashi" panose="01000006050000090002" pitchFamily="2" charset="0"/>
              </a:rPr>
              <a:t>༤༌</a:t>
            </a:r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800" noProof="1">
                <a:latin typeface="XTashi" panose="01000006050000090002" pitchFamily="2" charset="0"/>
                <a:cs typeface="XTashi" panose="01000006050000090002" pitchFamily="2" charset="0"/>
              </a:rPr>
              <a:t>ང༌བཅས༌ག༌ར༌འཛོམས༌ཏེ༌ ཁོ༌ལུ༌བསྟོད༌པ༌ཕུལ༌གེ༌ ཁོ༌ལུ༌བསྟོད༌པ༌ཕུལ༌གེ།</a:t>
            </a:r>
            <a:endParaRPr lang="en-US" sz="28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63550" indent="-463550"/>
            <a:r>
              <a:rPr lang="en-US" sz="2800" noProof="1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800" noProof="1">
                <a:latin typeface="XTashi" panose="01000006050000090002" pitchFamily="2" charset="0"/>
                <a:cs typeface="XTashi" panose="01000006050000090002" pitchFamily="2" charset="0"/>
              </a:rPr>
              <a:t>ད༌རེས༌སྐྱིད༌པའི༌ཉིནམ༌འདི༌ འཛམ༌གླིང༌ཀུན༌ལུ༌ཁྱབ༌ཡོད༌ འཛམ༌གླིང༌ཀུན༌ལུ༌ཁྱབ༌ཡོད།</a:t>
            </a:r>
            <a:endParaRPr lang="en-US" sz="28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76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༡༌	ང༌བཅས༌ཡེ༌ཤུའི༌སྤུན༌ཆ༌ཆ༌ཁྱབ།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འཛམ༌གླིང༌མཛད༌མི༌ དྲིན༌ཅན༌དཀོན༌མཆོག༌ལུ།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མནོ༌བསམ༌གཅིག༌སྦེ༌གཏང༌སྟེ༌སྨོན༌ལམ༌གཏབ།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༢༌	ག༌ར༌ཞིང༌ཁམས༌ལུ༌འགྱོ༌བའི༌དོན༌ལུ།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ང༌བཅས༌ཀྱི༌སྐྱབས༌མགོན༌ཡེ༌ཤུ༌ཁཱིརིས༌ལུ།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ཉིན༌མཚན༌མེད༌པར༌སྙིང༌ལས༌གསོལ༌བ༌གཏབ།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སྐྱབས༌མགོན༌གཙོ༌བོ༌ཡེ༌ཤུ༌ འཛམ༌བུ༌གླིང༌ལུ༌འཁྲུངས༌ཡི།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	ང༌བཅས༌སྡིག༌སྒྲིབ༌ག༌ར༌ ཡོངས༌སུ༌ཁོ༌གིས༌དག༌ཡོད། ༢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77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ད་བིད་ཀྱི་ཁྲོམ་བེད་ལེ་ཧེམ་ལས།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གནས་ཚུལ་གསརཔ་གཅིག་གོ་ཡི།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ང་བཅས་ཡང་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གྱོ་གེ་ གནས་ཚུལ་ཉན་པ། (༢)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ད་རེས་ཁྲུངས་མི་སྲས་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དི། སྐྱབས་མགོན་ཡེ་ཤུ་ཨིན་མས།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ང་བཅས་ལུ་ཐར་པ་གནང་མི་སྐྱབས་མགོན། (༢)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འཛམ་གླིང་མུན་པ་སེལ་ཏེ། </a:t>
            </a:r>
            <a:r>
              <a:rPr lang="bo-CN" sz="4000" noProof="1">
                <a:latin typeface="XTashi"/>
                <a:cs typeface="XTashi"/>
              </a:rPr>
              <a:t>འོ</a:t>
            </a:r>
            <a:r>
              <a:rPr lang="en-US" sz="4000" noProof="1">
                <a:latin typeface="XTashi"/>
                <a:cs typeface="XTashi"/>
              </a:rPr>
              <a:t>ད་ཟེར་ཀུན་ལུ་ཁྱབ་སྟེ།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ང་བཅས་ཀྱི་མུན་པ་སེལ་ཏེ་དག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། (༢)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ང་བཅས་དག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་བས། ང་བཅས་སྐྱིད་པས།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བཤགས་པ་གནང་མི་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ཁྲུངས་ཏེ།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ཤོག་ས་དབ</a:t>
            </a:r>
            <a:r>
              <a:rPr lang="bo-CN" sz="4000" noProof="1">
                <a:latin typeface="XTashi"/>
                <a:cs typeface="XTashi"/>
              </a:rPr>
              <a:t>འི</a:t>
            </a:r>
            <a:r>
              <a:rPr lang="en-US" sz="4000" noProof="1">
                <a:latin typeface="XTashi"/>
                <a:cs typeface="XTashi"/>
              </a:rPr>
              <a:t>་ ཆ་རོགས་ཁོ་དང་མཇལ་བ། (༣)</a:t>
            </a:r>
            <a:endParaRPr lang="en-US" sz="40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78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noProof="1">
                <a:latin typeface="XTashi" panose="01000006050000090002" pitchFamily="2" charset="0"/>
                <a:cs typeface="XTashi" panose="01000006050000090002" pitchFamily="2" charset="0"/>
              </a:rPr>
              <a:t>༡་	ད་རེས་སྐྱབས་མགོན་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ཁྲུངས་ཡོད་ 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	སྐྱབས་མགོན་ཡེ་ཤུ་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ཁྲུངས་ཡོད་ སྐྱད་པ་ལ།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	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་བ་ལ་ སྐྱིད་པ་ལ། (༢)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༢་	བེད་ལེ་ཧེམ་ལུ་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ཁྲུངས་ཏེ་ 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་བ་ལ།</a:t>
            </a:r>
          </a:p>
          <a:p>
            <a:pPr marL="457200" indent="-457200"/>
            <a:r>
              <a:rPr lang="en-US" noProof="1">
                <a:latin typeface="XTashi" panose="01000006050000090002" pitchFamily="2" charset="0"/>
                <a:cs typeface="XTashi" panose="01000006050000090002" pitchFamily="2" charset="0"/>
              </a:rPr>
              <a:t>	བྱེ་ཧང་ནང་ལུ་བཞུགས་ནུག་ སྐྱིད་པ་ལ།</a:t>
            </a:r>
          </a:p>
          <a:p>
            <a:pPr marL="457200" indent="-457200"/>
            <a:r>
              <a:rPr lang="en-US" noProof="1">
                <a:latin typeface="XTashi" panose="01000006050000090002" pitchFamily="2" charset="0"/>
                <a:cs typeface="XTashi" panose="01000006050000090002" pitchFamily="2" charset="0"/>
              </a:rPr>
              <a:t>	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་བ་ལ་ སྐྱིད་པ་ལ། (༢)</a:t>
            </a:r>
          </a:p>
          <a:p>
            <a:pPr marL="457200" indent="-457200"/>
            <a:r>
              <a:rPr lang="en-US" noProof="1">
                <a:latin typeface="XTashi" panose="01000006050000090002" pitchFamily="2" charset="0"/>
                <a:cs typeface="XTashi" panose="01000006050000090002" pitchFamily="2" charset="0"/>
              </a:rPr>
              <a:t>༣་	ལུག་རྗིཔ་ཕ</a:t>
            </a:r>
            <a:r>
              <a:rPr lang="bo-CN" noProof="1">
                <a:latin typeface="XTashi"/>
                <a:cs typeface="XTashi"/>
              </a:rPr>
              <a:t>ོ</a:t>
            </a:r>
            <a:r>
              <a:rPr lang="en-US" noProof="1">
                <a:latin typeface="XTashi"/>
                <a:cs typeface="XTashi"/>
              </a:rPr>
              <a:t>་ཉ་མཐོང་སོང་ 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	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</a:t>
            </a:r>
            <a:r>
              <a:rPr lang="bo-CN" noProof="1">
                <a:latin typeface="XTashi"/>
                <a:cs typeface="XTashi"/>
              </a:rPr>
              <a:t>འི</a:t>
            </a:r>
            <a:r>
              <a:rPr lang="en-US" noProof="1">
                <a:latin typeface="XTashi"/>
                <a:cs typeface="XTashi"/>
              </a:rPr>
              <a:t>་གཏམ་བཟང་བཤད་སོང་ སྐྱིད་པ་ལ།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	</a:t>
            </a:r>
            <a:r>
              <a:rPr lang="en-US" noProof="1">
                <a:latin typeface="XTashi" panose="01000006050000090002" pitchFamily="2" charset="0"/>
                <a:cs typeface="XTashi" panose="01000006050000090002" pitchFamily="2" charset="0"/>
              </a:rPr>
              <a:t>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་བ་ལ་ སྐྱིད་པ་ལ། (༢)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༤་	ཤར་ལས་སྐར་མ་ཤར་ཡི་ 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	སྐརམ་གིས་ལམ་བསྟོན་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བད་ཡི་ སྐྱིད་པ་ལ།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	</a:t>
            </a:r>
            <a:r>
              <a:rPr lang="en-US" noProof="1">
                <a:latin typeface="XTashi" panose="01000006050000090002" pitchFamily="2" charset="0"/>
                <a:cs typeface="XTashi" panose="01000006050000090002" pitchFamily="2" charset="0"/>
              </a:rPr>
              <a:t>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་བ་ལ་ སྐྱིད་པ་ལ། (༢)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༥་	ཐང་ལས་ལུག་རྗིཔ་</a:t>
            </a:r>
            <a:r>
              <a:rPr lang="bo-CN" noProof="1">
                <a:latin typeface="XTashi"/>
                <a:cs typeface="XTashi"/>
              </a:rPr>
              <a:t>འོ</a:t>
            </a:r>
            <a:r>
              <a:rPr lang="en-US" noProof="1">
                <a:latin typeface="XTashi"/>
                <a:cs typeface="XTashi"/>
              </a:rPr>
              <a:t>ངས་ཏེ་ 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	བསྟོད་པ</a:t>
            </a:r>
            <a:r>
              <a:rPr lang="bo-CN" noProof="1">
                <a:latin typeface="XTashi"/>
                <a:cs typeface="XTashi"/>
              </a:rPr>
              <a:t>འི</a:t>
            </a:r>
            <a:r>
              <a:rPr lang="en-US" noProof="1">
                <a:latin typeface="XTashi"/>
                <a:cs typeface="XTashi"/>
              </a:rPr>
              <a:t>་གླུ་དབྱངས་ཕ</a:t>
            </a:r>
            <a:r>
              <a:rPr lang="bo-CN" noProof="1">
                <a:latin typeface="XTashi"/>
                <a:cs typeface="XTashi"/>
              </a:rPr>
              <a:t>ུ</a:t>
            </a:r>
            <a:r>
              <a:rPr lang="en-US" noProof="1">
                <a:latin typeface="XTashi"/>
                <a:cs typeface="XTashi"/>
              </a:rPr>
              <a:t>ལ་ཡི་ སྐྱིད་པ་ལ།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	</a:t>
            </a:r>
            <a:r>
              <a:rPr lang="en-US" noProof="1">
                <a:latin typeface="XTashi" panose="01000006050000090002" pitchFamily="2" charset="0"/>
                <a:cs typeface="XTashi" panose="01000006050000090002" pitchFamily="2" charset="0"/>
              </a:rPr>
              <a:t>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་བ་ལ་ སྐྱིད་པ་ལ། (༢)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༦་	ཤར་ལས་མཁས་པ་</a:t>
            </a:r>
            <a:r>
              <a:rPr lang="bo-CN" noProof="1">
                <a:latin typeface="XTashi"/>
                <a:cs typeface="XTashi"/>
              </a:rPr>
              <a:t>འོ</a:t>
            </a:r>
            <a:r>
              <a:rPr lang="en-US" noProof="1">
                <a:latin typeface="XTashi"/>
                <a:cs typeface="XTashi"/>
              </a:rPr>
              <a:t>ངས་ཡི་ 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	གསེར་དང་དྲི་བཟང་ཕ</a:t>
            </a:r>
            <a:r>
              <a:rPr lang="bo-CN" noProof="1">
                <a:latin typeface="XTashi"/>
                <a:cs typeface="XTashi"/>
              </a:rPr>
              <a:t>ུ</a:t>
            </a:r>
            <a:r>
              <a:rPr lang="en-US" noProof="1">
                <a:latin typeface="XTashi"/>
                <a:cs typeface="XTashi"/>
              </a:rPr>
              <a:t>ལ་ཡི་ 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	</a:t>
            </a:r>
            <a:r>
              <a:rPr lang="en-US" noProof="1">
                <a:latin typeface="XTashi" panose="01000006050000090002" pitchFamily="2" charset="0"/>
                <a:cs typeface="XTashi" panose="01000006050000090002" pitchFamily="2" charset="0"/>
              </a:rPr>
              <a:t>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་བ་ལ་ སྐྱིད་པ་ལ། (༢)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༧་	ནམ་མཁ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་ཕ</a:t>
            </a:r>
            <a:r>
              <a:rPr lang="bo-CN" noProof="1">
                <a:latin typeface="XTashi"/>
                <a:cs typeface="XTashi"/>
              </a:rPr>
              <a:t>ོ</a:t>
            </a:r>
            <a:r>
              <a:rPr lang="en-US" noProof="1">
                <a:latin typeface="XTashi"/>
                <a:cs typeface="XTashi"/>
              </a:rPr>
              <a:t>་ཉ་གངས་ཏེ་ 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	བསྟོད་པ</a:t>
            </a:r>
            <a:r>
              <a:rPr lang="bo-CN" noProof="1">
                <a:latin typeface="XTashi"/>
                <a:cs typeface="XTashi"/>
              </a:rPr>
              <a:t>འི</a:t>
            </a:r>
            <a:r>
              <a:rPr lang="en-US" noProof="1">
                <a:latin typeface="XTashi"/>
                <a:cs typeface="XTashi"/>
              </a:rPr>
              <a:t>་གླུ་དབྱངས་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ཐེན་ཡི་ སྐྱིད་པ་ལ།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	</a:t>
            </a:r>
            <a:r>
              <a:rPr lang="en-US" noProof="1">
                <a:latin typeface="XTashi" panose="01000006050000090002" pitchFamily="2" charset="0"/>
                <a:cs typeface="XTashi" panose="01000006050000090002" pitchFamily="2" charset="0"/>
              </a:rPr>
              <a:t>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་བ་ལ་ སྐྱིད་པ་ལ། (༢)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༨་	སྐྱིད་པ</a:t>
            </a:r>
            <a:r>
              <a:rPr lang="bo-CN" noProof="1">
                <a:latin typeface="XTashi"/>
                <a:cs typeface="XTashi"/>
              </a:rPr>
              <a:t>འི</a:t>
            </a:r>
            <a:r>
              <a:rPr lang="en-US" noProof="1">
                <a:latin typeface="XTashi"/>
                <a:cs typeface="XTashi"/>
              </a:rPr>
              <a:t>་ཉི་མ་ཤར་ཡོད་ 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	སྙན་པ</a:t>
            </a:r>
            <a:r>
              <a:rPr lang="bo-CN" noProof="1">
                <a:latin typeface="XTashi"/>
                <a:cs typeface="XTashi"/>
              </a:rPr>
              <a:t>འི</a:t>
            </a:r>
            <a:r>
              <a:rPr lang="en-US" noProof="1">
                <a:latin typeface="XTashi"/>
                <a:cs typeface="XTashi"/>
              </a:rPr>
              <a:t>་གླུ་དབྱངས་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ཐེན་ཡོད་ སྐྱིད་པ་ལ།</a:t>
            </a:r>
          </a:p>
          <a:p>
            <a:pPr marL="457200" indent="-457200"/>
            <a:r>
              <a:rPr lang="en-US" noProof="1">
                <a:latin typeface="XTashi"/>
                <a:cs typeface="XTashi"/>
              </a:rPr>
              <a:t>	</a:t>
            </a:r>
            <a:r>
              <a:rPr lang="en-US" noProof="1">
                <a:latin typeface="XTashi" panose="01000006050000090002" pitchFamily="2" charset="0"/>
                <a:cs typeface="XTashi" panose="01000006050000090002" pitchFamily="2" charset="0"/>
              </a:rPr>
              <a:t>དག</a:t>
            </a:r>
            <a:r>
              <a:rPr lang="bo-CN" noProof="1">
                <a:latin typeface="XTashi"/>
                <a:cs typeface="XTashi"/>
              </a:rPr>
              <a:t>འ</a:t>
            </a:r>
            <a:r>
              <a:rPr lang="en-US" noProof="1">
                <a:latin typeface="XTashi"/>
                <a:cs typeface="XTashi"/>
              </a:rPr>
              <a:t>་བ་ལ་ སྐྱིད་པ་ལ། (༢)</a:t>
            </a:r>
            <a:endParaRPr lang="en-US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79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བྱོན་པ་ལེགས་སོ་ལེགས་སོ་ མི་མང་ཡོང་ལ་ བྱོན་པ་ ལེགས་སོ་ལེགས་སོ་ཞུ་གེ།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[བྱོན་པ་ལེགས་སོ་ཞུ་གེ། ༢]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ད་རེས་སྐྱབས་མགོན་འགྲུངས་ཡོད་ འགྲུངས་པའི་དུས་སྟོན་འདི་ལ།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བྱོན་པ་ལེགས་སོ་ལེགས་སོ་ཞུ་གེ། [བྱོན་པ་ལེགས་སོ་ཞུ་གེ། ༢]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ད་རེས་འདི་ལ་འཛོམས་པའི་ ཕ་མ་བུ་གཞིས་ཡོངས་ལ་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བྱོན་པ་ལེགས་སོ་ལེགས་སོ་ཞུ་གེ། [བྱོན་པ་ལེགས་སོ་ཞུ་གེ། ༢]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སྐྱབས་མགོན་གཙོ་བེ་ཡེ་ཤུ་ གྲུངས་པའི་དུས་སྟོན་འདི་ལ་ བརྩི་སྲུང་ཞུ་བ་ལེགས་སོ།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[བྱོན་པ་ལེགས་སོ་ཞུ་གེ། ༢]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རྒྱལ་པོ་རྣམས་ཀྱི་རྒྱལ་པོ་ སྐྱབས་མགོན་གཙོ་བོ་ཡེ་ཤུ་ འཛམ་བུ་གླིང་ལ་གྲུངས་ཡོད།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[བྱོན་པ་ལེགས་སོ་ཞུ་གེ། ༢]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སྡིག་ཅན་མི་མང་ཡོངས་ལ་ ཐར་པའི་ཉི་མ་ཤར་ཡོད་ དགའ་བ་སྐྱིད་པ་བྱུང་ཡོད།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ཞིང་ཁམས་འགྲོ་བའི་ལམ་ཡོད།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༡་	གཙོ་བོ་ཡེ་ཤུ</a:t>
            </a:r>
            <a:r>
              <a:rPr lang="bo-CN" sz="4000" noProof="1">
                <a:latin typeface="XTashi"/>
                <a:cs typeface="XTashi"/>
              </a:rPr>
              <a:t>འི</a:t>
            </a:r>
            <a:r>
              <a:rPr lang="en-US" sz="4000" noProof="1">
                <a:latin typeface="XTashi"/>
                <a:cs typeface="XTashi"/>
              </a:rPr>
              <a:t>་མཚན་སྦོམ་ཤོས་ཨིན་ གཙོ་བོ་ཡེ་ཤུ</a:t>
            </a:r>
            <a:r>
              <a:rPr lang="bo-CN" sz="4000" noProof="1">
                <a:latin typeface="XTashi"/>
                <a:cs typeface="XTashi"/>
              </a:rPr>
              <a:t>འི</a:t>
            </a:r>
            <a:r>
              <a:rPr lang="en-US" sz="4000" noProof="1">
                <a:latin typeface="XTashi"/>
                <a:cs typeface="XTashi"/>
              </a:rPr>
              <a:t>་མཚན་སྦོམ་ཤོས་ཨིན།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	མཚན་ག་ར་གི་ནང་ལས་ ནམ་མཁ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་དང་ས་གཞི་ནང།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	གཙོ་བོ་ཡེ་ཤུ</a:t>
            </a:r>
            <a:r>
              <a:rPr lang="bo-CN" sz="4000" noProof="1">
                <a:latin typeface="XTashi"/>
                <a:cs typeface="XTashi"/>
              </a:rPr>
              <a:t>འི</a:t>
            </a:r>
            <a:r>
              <a:rPr lang="en-US" sz="4000" noProof="1">
                <a:latin typeface="XTashi"/>
                <a:cs typeface="XTashi"/>
              </a:rPr>
              <a:t>་མཚན་སྦོམ་ཤོས་ཨིན་ གཙོ་བོ་ཡེ་ཤུ</a:t>
            </a:r>
            <a:r>
              <a:rPr lang="bo-CN" sz="4000" noProof="1">
                <a:latin typeface="XTashi"/>
                <a:cs typeface="XTashi"/>
              </a:rPr>
              <a:t>འི</a:t>
            </a:r>
            <a:r>
              <a:rPr lang="en-US" sz="4000" noProof="1">
                <a:latin typeface="XTashi"/>
                <a:cs typeface="XTashi"/>
              </a:rPr>
              <a:t>་མཚན་སྦོམ་ཤོས་ཨིན།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༢་	གཙོ་བོ་ཡེ་ཤུ</a:t>
            </a:r>
            <a:r>
              <a:rPr lang="bo-CN" sz="4000" noProof="1">
                <a:latin typeface="XTashi"/>
                <a:cs typeface="XTashi"/>
              </a:rPr>
              <a:t>འི</a:t>
            </a:r>
            <a:r>
              <a:rPr lang="en-US" sz="4000" noProof="1">
                <a:latin typeface="XTashi"/>
                <a:cs typeface="XTashi"/>
              </a:rPr>
              <a:t>་མཚན་སྙན་ཤོས་ཨིན་ གཙོ་བོ་ཡེ་ཤུ</a:t>
            </a:r>
            <a:r>
              <a:rPr lang="bo-CN" sz="4000" noProof="1">
                <a:latin typeface="XTashi"/>
                <a:cs typeface="XTashi"/>
              </a:rPr>
              <a:t>འི</a:t>
            </a:r>
            <a:r>
              <a:rPr lang="en-US" sz="4000" noProof="1">
                <a:latin typeface="XTashi"/>
                <a:cs typeface="XTashi"/>
              </a:rPr>
              <a:t>་མཚན་སྙན་ཤོས་ཨིན།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	མཚན་ག་ར་གི་ནང་ལས་ ནམ་མཁ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་དང་ས་གཞི་ནང།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	གཙོ་བོ་ཡེ་ཤུ</a:t>
            </a:r>
            <a:r>
              <a:rPr lang="bo-CN" sz="4000" noProof="1">
                <a:latin typeface="XTashi"/>
                <a:cs typeface="XTashi"/>
              </a:rPr>
              <a:t>འི</a:t>
            </a:r>
            <a:r>
              <a:rPr lang="en-US" sz="4000" noProof="1">
                <a:latin typeface="XTashi"/>
                <a:cs typeface="XTashi"/>
              </a:rPr>
              <a:t>་མཚན་སྙན་ཤོས་ཨིན་ གཙོ་བོ་ཡེ་ཤུ</a:t>
            </a:r>
            <a:r>
              <a:rPr lang="bo-CN" sz="4000" noProof="1">
                <a:latin typeface="XTashi"/>
                <a:cs typeface="XTashi"/>
              </a:rPr>
              <a:t>འི</a:t>
            </a:r>
            <a:r>
              <a:rPr lang="en-US" sz="4000" noProof="1">
                <a:latin typeface="XTashi"/>
                <a:cs typeface="XTashi"/>
              </a:rPr>
              <a:t>་མཚན་སྙན་ཤོས་ཨིན།</a:t>
            </a:r>
            <a:endParaRPr lang="en-US" sz="4000" noProof="1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༣་	གཙོ་བོ་ཡེ་ཤུ</a:t>
            </a:r>
            <a:r>
              <a:rPr lang="bo-CN" sz="4000" noProof="1">
                <a:latin typeface="XTashi"/>
                <a:cs typeface="XTashi"/>
              </a:rPr>
              <a:t>འི</a:t>
            </a:r>
            <a:r>
              <a:rPr lang="en-US" sz="4000" noProof="1">
                <a:latin typeface="XTashi"/>
                <a:cs typeface="XTashi"/>
              </a:rPr>
              <a:t>་མཚན་མཐོ་ཤོས་ཨིན་ གཙོ་བོ་ཡེ་ཤུ</a:t>
            </a:r>
            <a:r>
              <a:rPr lang="bo-CN" sz="4000" noProof="1">
                <a:latin typeface="XTashi"/>
                <a:cs typeface="XTashi"/>
              </a:rPr>
              <a:t>འི</a:t>
            </a:r>
            <a:r>
              <a:rPr lang="en-US" sz="4000" noProof="1">
                <a:latin typeface="XTashi"/>
                <a:cs typeface="XTashi"/>
              </a:rPr>
              <a:t>་མཚན་མཐོ་ཤོས་ཨིན།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	མཚན་ག་ར་གི་ནང་ལས་ ནམ་མཁ</a:t>
            </a:r>
            <a:r>
              <a:rPr lang="bo-CN" sz="4000" noProof="1">
                <a:latin typeface="XTashi"/>
                <a:cs typeface="XTashi"/>
              </a:rPr>
              <a:t>འ</a:t>
            </a:r>
            <a:r>
              <a:rPr lang="en-US" sz="4000" noProof="1">
                <a:latin typeface="XTashi"/>
                <a:cs typeface="XTashi"/>
              </a:rPr>
              <a:t>་དང་ས་གཞི་ནང།</a:t>
            </a:r>
          </a:p>
          <a:p>
            <a:pPr marL="457200" indent="-457200"/>
            <a:r>
              <a:rPr lang="en-US" sz="4000" noProof="1">
                <a:latin typeface="XTashi"/>
                <a:cs typeface="XTashi"/>
              </a:rPr>
              <a:t>	གཙོ་བོ་ཡེ་ཤུ</a:t>
            </a:r>
            <a:r>
              <a:rPr lang="bo-CN" sz="4000" noProof="1">
                <a:latin typeface="XTashi"/>
                <a:cs typeface="XTashi"/>
              </a:rPr>
              <a:t>འི</a:t>
            </a:r>
            <a:r>
              <a:rPr lang="en-US" sz="4000" noProof="1">
                <a:latin typeface="XTashi"/>
                <a:cs typeface="XTashi"/>
              </a:rPr>
              <a:t>་མཚན་མཐོ་ཤོས་ཨིན་ གཙོ་བོ་ཡེ་ཤུ</a:t>
            </a:r>
            <a:r>
              <a:rPr lang="bo-CN" sz="4000" noProof="1">
                <a:latin typeface="XTashi"/>
                <a:cs typeface="XTashi"/>
              </a:rPr>
              <a:t>འི</a:t>
            </a:r>
            <a:r>
              <a:rPr lang="en-US" sz="4000" noProof="1">
                <a:latin typeface="XTashi"/>
                <a:cs typeface="XTashi"/>
              </a:rPr>
              <a:t>་མཚན་མཐོ་ཤོས་ཨིན།</a:t>
            </a:r>
            <a:endParaRPr lang="en-US" sz="40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80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༡་	སོའོ་ གཙོ་བོ་སྐྱབས་མགོན་ཡེ་ཤུ་ལགས།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	སོའོ་ སྐུ་འགྲུངས་པའི་དུས་ཆེན་འདི།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	བདེ་སྐྱིད་ལྡན་པའི་ཉིན་མ་ ང་བཅས་སྤུན་སྦེ་བྱོན།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	བཀྲ་ཤིས་བདེ་ལེགས་འོང་དུས་ དགའ་བའི་གླུ་དབྱངས་འཐེན། ༢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༢་	སོའོ་ གཙོ་བོ་སྐྱབས་མགོན་ཡེ་ཤུ་ལགས།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	སོའོ་ སྐུ་འགྲུངས་པའི་དུས་ཆེན་འདི།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	ངབཅས་ག་ར་འཛོམས་ཏེ་ ཁོ་ལུ་བསྟོད་དབྱངས་ཕུལ།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	ཞི་བདེ་དགའ་སྐྱིད་གནང་མི་ སྐྱབས་མགོན་ཡེ་ཤུ་ལུ། ༢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༣་	སོའོ་ གཙོ་བོ་སྐྱབས་མགོན་ཡེ་ཤུ་ལགས།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	སོའོ་ སྐུ་འགྲུངས་པའི་དུས་ཆེན་འདི།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	དགའ་སྐྱིད་ཕུན་སུམ་ཚོགས་པའི་ འབྲུག་གི་རྒྱལ་ཁབ་ན།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	མི་མང་ཡོངས་ཀྱི་སྐྱབས་མགོན་ གཙོ་བོ་ཡེ་ཤུ་འབྱོན། ༢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༤་	སོའོ་ གཙོ་བོ་སྐྱབས་མགོན་ཡེ་ཤུ་ལགས།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	སོའོ་ སྐུ་འགྲུངས་པའི་དུས་ཆེན་འདི།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	དདཔ་ཅན་ཕོ་མོ་དམངས་ཀྱི་ ནཱ་ལུ་དགའ་ཚོར་བསམ།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	བྱམས་དང་སྙིང་རྗེ་ཆེ་བའི་ སྐྱབས་མགོན་ཡེ་ཤུ་ལུ། ༢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༥་	སོའོ་ གཙོ་བོ་སྐྱབས་མགོན་ཡེ་ཤུ་ལགས།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	སོའོ་ སྐུ་འགྲུངས་པའི་དུས་ཆེན་འདི།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	ང་བཅས་དགའ་སྤྲོ་འགྱུར་ཏེ་ ཁོ་ལུ་བསྟོད་པ་ཕུལ།</a:t>
            </a:r>
          </a:p>
          <a:p>
            <a:pPr marL="457200" indent="-457200"/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	ལུས་ཀྱི་རྣམ་འགྱུར་བཏོན་ཏེ་ དགའ་བའི་གླུ་དབྱངས་འཐེན། ༢</a:t>
            </a:r>
          </a:p>
        </p:txBody>
      </p:sp>
    </p:spTree>
    <p:extLst>
      <p:ext uri="{BB962C8B-B14F-4D97-AF65-F5344CB8AC3E}">
        <p14:creationId xmlns:p14="http://schemas.microsoft.com/office/powerpoint/2010/main" val="191165745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81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ཧེ་པཱི་ཁི་རཱིས་མས།༤ ཧེ་པཱི་ཁི་རཱིས་མས།༢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འཛམ་གླིང་མི་རྣམས་ ཡོངས་ལ་ ཧེ་པཱི་ཁི་རཱིས་མས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ཧེ་པཱི་ཁི་རཱིས་མས།༢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འཛམ་གླིང་འོད་ཟེར་ ད་རེས་འདི་ལུ་གྲུངས།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མི་རྣམས་ཀུན་གྱི་ཐར་པ་ ད་རེས་འདི་ལུ་གནང།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ཧེ་པཱི་ཁི་རཱིས་མས།༢ ཧེ་པཱི་ཁི་རཱིས་མས།༤ ཧེ་པཱི་ཁི་རཱིས་མས།༢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འབྲུག་པའི་མི་རྣམས་ཡོངས་ལ་ ཧེ་པཱི་ཁི་རཱིས་མས།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ཧེ་པཱི་ཁི་རཱིས་མས།༢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ཐར་པ་གནང་མི་ཡེ་ཤུ་ལུ་ དད་པ་ཧིང་ལས་སྐྱེད་གེ།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ཞིང་ཁམས་ལས་བྱོན་མི་ཡེ་ཤུ་ལུ་ བསྟོད་པ་གཏང་རག་ཕུལ་གེ།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ཧེ་པཱི་ཁི་རཱིས་མས།༢ ཧེ་པཱི་ཁི་རཱིས་མས།༤ ཧེ་པཱི་ཁི་རཱིས་མས།༢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ཡེ་ཤུ་འགྲུངས་མི་གཏམ་བཟང་ མུ་རྣམས་ཀུན་ལུ་བཤད་གེ།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སྡིག་པ་ལས་ཐར་པའོ་ཉིནམ་འདི་ ཡེ་ཤུ་གྲུངས་པའི་ཉིནམ་ཨིན།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ཧེ་པཱི་ཁི་རཱིས་མས།༤ ཧེ་པཱི་ཁི་རཱིས་མས།༢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ཐར་པ་གནང་མི་ཉིནམ་འདི་ལུ་ དགའ་སྤྲོ་ཧིང་ལས་འགྱུར་གེ།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ང་བཅས་ག་ར་འཛོམས་ཏེ་ བཀའ་དྲིན་དགའ་ཚོར་ཞུ་གེ།</a:t>
            </a:r>
          </a:p>
          <a:p>
            <a:pPr marL="457200" indent="-457200"/>
            <a:r>
              <a:rPr lang="bo-CN" sz="2400" dirty="0">
                <a:latin typeface="XTashi" panose="01000006050000090002" pitchFamily="2" charset="0"/>
                <a:cs typeface="XTashi" panose="01000006050000090002" pitchFamily="2" charset="0"/>
              </a:rPr>
              <a:t>ཧེ་པཱི་ཁི་རཱིས་མས།༢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82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༡་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	ཨ་ཆུ་ཆུ་ གྱང་མས་ས་ [ག་ཏེ་འགྱོ་རུང་ ཁོས་སི་སི་མས། ༢]</a:t>
            </a:r>
          </a:p>
          <a:p>
            <a:pPr marL="457200" indent="-457200"/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	དེ་མའི་གྱང་མི་གྱང་ དེ་མའི་སི་མི་སི།</a:t>
            </a:r>
          </a:p>
          <a:p>
            <a:pPr marL="457200" indent="-457200"/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	དུས་ཚོད་འདི་བཟུམ་ནང་ལུ་ སྐྱབས་མགོན་ཡེ་ཤུ་འགྲུངས་ནུག།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༢་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	ཡོ་སེབ་དང་མཱིར་ཡམ་གཉིས་ [ག་ཏེ་འགྱོ་རུང་ གནསཔོ་མ་ཐོབ་པས། ༢]</a:t>
            </a:r>
          </a:p>
          <a:p>
            <a:pPr marL="457200" indent="-457200"/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	དེ་མའི་གྱང་མི་གྱང་ དེ་མའི་སི་མི་སི།</a:t>
            </a:r>
          </a:p>
          <a:p>
            <a:pPr marL="457200" indent="-457200"/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	དུས་ཚོད་འདི་བཟུམ་ནང་ལུ་ སྐྱབས་མགོན་ཡེ་ཤུ་འགྲུངས་ནུག།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༣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	ཤར་ཕྱོགས་ལས་ རྕིས་ལུ་མཁས་མི་ཚུ་ [ནམ་མཁའི་སྐརམ་ལུ་བལྟ་སྟེ།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སྐྱབས་མགོན་མཇལ་བར་འོང་ནུག། ༢]</a:t>
            </a:r>
          </a:p>
          <a:p>
            <a:pPr marL="457200" indent="-457200"/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	དེ་མའི་གྱང་མི་གྱང་ དེ་མའི་སི་མི་སི།</a:t>
            </a:r>
          </a:p>
          <a:p>
            <a:pPr marL="457200" indent="-457200"/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	དུས་ཚོད་འདི་བཟུམ་ནང་ལུ་ སྐྱབས་མགོན་ཡེ་ཤུ་འགྲུངས་ནུག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༤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་	འཛམ་བུ་གླིང་ མི་དམང་ཡོངས་ལུ་ [སྡིག་པ་ནང་ལས་</a:t>
            </a:r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 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ཐར་པ་གནང་བར་བྱོན་ནུག། ༢]</a:t>
            </a:r>
          </a:p>
          <a:p>
            <a:pPr marL="457200" indent="-457200"/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	དེ་མའི་གྱང་མི་གྱང་ དེ་མའི་སི་མི་སི།</a:t>
            </a:r>
          </a:p>
          <a:p>
            <a:pPr marL="457200" indent="-457200"/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	དུས་ཚོད་འདི་བཟུམ་ནང་ལུ་ སྐྱབས་མགོན་ཡེ་ཤུ་འགྲུངས་ནུག། ༢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83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ཨིམ་མ་ནུ་ཡེལ་ ༢ ཁྱོད་རང་གི་མཚན་ཨིམ་མ་ནུ་ཡེལ།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དཀོན་མཆོག་ང་བཅས་ དང་མཉམ་ཅིག་བཞུགས།</a:t>
            </a:r>
          </a:p>
          <a:p>
            <a:pPr marL="457200" indent="-457200"/>
            <a:r>
              <a:rPr lang="bo-CN" sz="4800" dirty="0">
                <a:latin typeface="XTashi" panose="01000006050000090002" pitchFamily="2" charset="0"/>
                <a:cs typeface="XTashi" panose="01000006050000090002" pitchFamily="2" charset="0"/>
              </a:rPr>
              <a:t>ཁྱོད་རང་གི་མཚན་ཨིམ་མ་ནུ་ཡེལ། ༢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84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ཁོ་གཙོ་བོ་ཨིན།༢ ཁོ་གཤགས་ས་ལས་ལོག་བཞེངས་ཏེ། ཁོ་གཙོ་བོ་ཨིན།</a:t>
            </a:r>
          </a:p>
          <a:p>
            <a:pPr marL="457200" indent="-457200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ག་ར་གིས་ཕྱག་འཚལ་ ག་ར་གིས་ཕྲང་སྟེ་ཞུ།</a:t>
            </a:r>
          </a:p>
          <a:p>
            <a:pPr marL="457200" indent="-457200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ང་བཅས་ཡེ་ཤུ་ཁིརཱིས་འདི་གཙོ་བོ་ཨིན། ༢</a:t>
            </a:r>
          </a:p>
          <a:p>
            <a:pPr marL="457200" indent="-457200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ཁོ་གཙོ་བོ་ཨིན།༢ ཁོ་ཞིང་ཁམས་བྱོན་ནི་འདི་གིས། ཁོ་གཙོ་བོ་ཨིན།</a:t>
            </a:r>
          </a:p>
          <a:p>
            <a:pPr marL="457200" indent="-457200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ག་ར་གིས་་་། ག་ར་གིས་་་།</a:t>
            </a:r>
          </a:p>
          <a:p>
            <a:pPr marL="457200" indent="-457200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ང་བཅས་ཡེ་ཤུ་ཁིརཱིས་འདི་གཙོ་བོ་ཨིན། ༢</a:t>
            </a:r>
          </a:p>
          <a:p>
            <a:pPr marL="457200" indent="-457200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ཁོ་གཙོ་བོ་ཨིན།༢ དཀོན་མཆོག་གི་སྐྱ་མདུན་བཞུགས་ཡོད། ཁོ་གཙོ་བོ་ཨིན།</a:t>
            </a:r>
          </a:p>
          <a:p>
            <a:pPr marL="457200" indent="-457200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ག་ར་གིས་་་། ག་ར་གིས་་་།</a:t>
            </a:r>
          </a:p>
          <a:p>
            <a:pPr marL="457200" indent="-457200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ང་བཅས་ཡེ་ཤུ་ཁིརཱིས་འདི་གཙོ་བོ་ཨིན། ༣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85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གྲམ་ཤིང་གུ་ལུ་གཤགས་མི་ཡེ་ཤུ་མཆོག།</a:t>
            </a:r>
          </a:p>
          <a:p>
            <a:pPr marL="457200" indent="-457200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གཙོ་བོ་ཚུ་གི་གཙོ་བོ་ལུ་བསྟོད་པ།</a:t>
            </a:r>
          </a:p>
          <a:p>
            <a:pPr marL="457200" indent="-457200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རྒྱལ་པོ་ཚུ་གི་རྒྱལ་པོ་ལུ་གཟི་བརྗིད། ༢</a:t>
            </a:r>
          </a:p>
          <a:p>
            <a:pPr marL="457200" indent="-457200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དད་པ་དང་མོས་གུས་ མགུར་མ་དང་བཀའ་དྲིན་ཆེ།</a:t>
            </a:r>
          </a:p>
          <a:p>
            <a:pPr marL="457200" indent="-457200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དཔལ་གྲམ་ཤིང་གུ་གཤགས་མི་ཡེ་ཤུ་ལུ།</a:t>
            </a:r>
          </a:p>
          <a:p>
            <a:pPr marL="457200" indent="-457200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ཡིད་ཆེས་དང་རྩིས་མཐོང་ སྟོབས་ཤུགས་དང་དབང་ཚད།</a:t>
            </a:r>
          </a:p>
          <a:p>
            <a:pPr marL="457200" indent="-457200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ཁྱོད་དམ་པ་ དམ་པ་དམ་ གཙོ་བོ་དཀོན་མཆོག།</a:t>
            </a:r>
          </a:p>
          <a:p>
            <a:pPr marL="457200" indent="-457200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གྲམ་ཤིང་གུ་ལུ་གཤགས་མི་ཡེ་ཤུ་མཆོག་་་།</a:t>
            </a:r>
          </a:p>
          <a:p>
            <a:pPr marL="457200" indent="-457200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ཧོ་སེ་ན་ ཨཱ་མེན་ གུས་བཏུད་དང་སྨོན་ལམ།</a:t>
            </a:r>
          </a:p>
          <a:p>
            <a:pPr marL="457200" indent="-457200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དཔལ་གྲམ་ཤིང་གུ་གཤགས་མི་ཡེ་ཤུ་ལུ།</a:t>
            </a:r>
          </a:p>
          <a:p>
            <a:pPr marL="457200" indent="-457200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བདེ་བ་དང་ཐར་པ་ ཞི་བདེ་དང་དགའ་བ།</a:t>
            </a:r>
          </a:p>
          <a:p>
            <a:pPr marL="457200" indent="-457200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གནང་མི་གཙོ་བོ་ གཙོ་བོ་ གཙོ་བོ་ དཀོན་མཆོག་ཁྱོད།</a:t>
            </a:r>
          </a:p>
          <a:p>
            <a:pPr marL="457200" indent="-457200"/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ཁྲམ་ཤིང་གུ་ལུ་གཤགས་མི་ཡེ་ཤུ་མཆོག་་་།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༼ཀེ་དབང་མོ་ ༢༠༡༡༽</a:t>
            </a:r>
            <a:endParaRPr lang="en-US" sz="16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86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ཆ་རོགས་ཚུ་ ཀཱལ་བ་རི་གི་གངས་རི་ལུ་བལྟ་གནང་མས།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ཡེ་ཤུ་ང་བཅས་ལུ་བྱམས་པ་སྦོམ་མཛད་ནུག་གོ།༢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སྡིག་ཅན་མི་གི་སྡིག་པ་སེལ་ནི་ལུ།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ཡེ་ཤུ་མ་ཤི་ཀམ་ཤིང་གུ་གཤགས་ནུག་གོ།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འདི་ལུ་ཁྱེད་ཀྱི་བདེན་འཛིན་རེ་མེན་ན།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ཁྲམ་ཤིང་གུ་བརྐྱངས་མི་ཡེ་ཤུ་ལུ།༢ ཆ་རོགས་ཚུ་་་།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ཡེ་ཤུ་ལོག་སྟེ་འཛམ་གླིང་ནང་འབྱོན་ནི་ཨིན།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དད་པ་ཡོད་མི་ མི་ཚུ་འཁྱིད་ནིའི་དོན་ལུ།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ཡབ་ཆེན་དཀོན་མཆོག་བཞུགས་པའི་ཞིང་ཁམས་ལུ།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འགྱོ་ནི་བཅའ་སྒྲིག་ད་ལྟོ་ལས་བརྐྱབ་དགོ་མས།༢ ཆ་རོགས་ཚུ་་་།</a:t>
            </a:r>
            <a:endParaRPr lang="bo-CN" sz="88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87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ཡར་གནམ་ཁ་བཞུགས་མི་དཀོན་མཆོག་གིས།</a:t>
            </a:r>
          </a:p>
          <a:p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འཛམ་གླིང་དོན་ལུ་གཟིགས་ཏེ་སྙིང་རྗེ་མཛད། (༢)</a:t>
            </a:r>
          </a:p>
          <a:p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ཁོ་གི་སྲས་གཅིགཔ་ཡེ་ཤུ་འཛམ་གླིང་ནང།</a:t>
            </a:r>
          </a:p>
          <a:p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སྡིག་པ་བཀའ་དྲིན་བསྐྱངས་པའི་དོན་ལུ་གནང།</a:t>
            </a:r>
          </a:p>
          <a:p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གཱལ་ག་ཐཱ་ཟེར་བའི་གངས་རི་ལུ།  ཁྲམ་ཤིང་གུ་ལས་ཡེ་ཤུའི་སྐུ་ཁྲག་འཛག།</a:t>
            </a:r>
          </a:p>
          <a:p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སྡིག་པ་ཡོད་མི་ཆ་མཉམ་འཁྱུ་སྟེ་གི།  སྡིག་ཅན་ཐར་པ་ཐོབ་པའི་སྒོ་འདི་ཕྱེ།</a:t>
            </a:r>
          </a:p>
          <a:p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ཁོ་ལུ་དད་པ་སྐྱེད་མི་ཆ་མཉམ་རང།  འཆི་བ་ནང་ལས་སྐྱབས་མཛད་དེ་གིས།</a:t>
            </a:r>
          </a:p>
          <a:p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ཚེ་མཐའ་མེད་པའི་བྱིན་རླབས་གནང་མི་ལུ།  གཙོ་བོ་ཡེ་ཤུ་མཚན་ལུ་བསྟོད་པ་ཕུལ།</a:t>
            </a:r>
          </a:p>
          <a:p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དགའ་སྐྱིད་ཕུན་སུམ་ཚེགས་པའི་སྤུན་ཆ་ཚུ།  དགའ་བ་སྐྱིད་པ་གནང་མི་གཙོ་བོ་ཨིན།</a:t>
            </a:r>
          </a:p>
          <a:p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སྙིང་ལས་དད་དང་མོས་གུས་སྐྱེད་དེ་གིས།  གཙོ་བོ་ཡེ་ཤུ་མཚན་ལུ་ཞུབས་ཏོགཞུ།</a:t>
            </a:r>
            <a:endParaRPr lang="bo-CN" sz="88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86FCF6-78F6-4AF6-A680-40FD31726E93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༼ཀེ་དབང་མོ་ ༢༠༡༢༽</a:t>
            </a:r>
            <a:endParaRPr lang="en-US" sz="16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88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༡་	ང་བཅས་ཡེ་ཤུ་ལོག་སྟེ་བཞེངས་ཡི།  ཁྲམ་ཤིང་གུ་གཤགས་མི་ཡེ་ཤུ་འདི།  (༢)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ཞག་གསུམ་ལུ་ལོག་སྟེ་གསོན་པོ་བཞེངས།  ཧ་ལེ་ལུ་ཡ་་་ཧ་ལེ་ལུ་ཡ་ཞུ།  (༢)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༢་	ཡེ་ཤུ་གི་ཆོས་བཤད་གནང་སྟེ་གསུངས་ཡི།  ག་ར་སྡིག་བཤགས་ཐོབ་པའི་དོན་ལུ་ཤོག།  (༢)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ཡབ་དཀོན་མཆོག་གི་བཀྲིན་སྐྱངས་ཨའོང།  ཧ་ལེ་ལུ་ཡ་་་ཧ་ལེ་ལུ་ཡ་ཞུ།  (༢)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༣་	ཡེ་ཤུ་གི་ཆོས་བཤད་གནང་སྟེ་གསུངས་ཡི།  ང་ནས་ལམ་དང་བདེན་པ་ཚེ་ཨིན།  (༢)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ཞིང་ཁམས་ཀྱི་དབང་ཚད་ང་ལུ་ཡོད།  ཧ་ལེ་ལུ་ཡ་་་ཧ་ལེ་ལུ་ཡ་ཞུ།  (༢)</a:t>
            </a:r>
          </a:p>
          <a:p>
            <a:pPr marL="457200" indent="-457200"/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༤་	ཡེ་ཤུ་ང་བཅས་སྟིག་པའི་དོན་ལུ་གཤགས།  ཉིནམ་གསུམ་ལུ་ལོག་སྟེ་གསོན་པོ་བཞེངས།</a:t>
            </a:r>
          </a:p>
          <a:p>
            <a:pPr marL="457200" indent="-457200"/>
            <a:r>
              <a:rPr lang="en-US" sz="36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ག་ཙོ་བོ་ལུ་མགུར་མ་དང་བསྟོད་པ་ཕུལ།  ཧ་ལེ་ལུ་ཡ་་་ཧ་ལེ་ལུ་ཡ་ཞུ།  (༢)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7457F4-EC1C-4620-A273-90D0973B28BF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༼ཀེ་དབང་མོ་ ༢༠༡༢༽</a:t>
            </a:r>
            <a:endParaRPr lang="en-US" sz="16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89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༡་	དཀོན་མཆོག་བཀའ་བཞིན་ཕྱི་དུས་འདི་འདྲ་འབྱུང།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ལུས་ཅན་ཀུན་ལ་ང་ཡི་ཐུགས་ཉིད་བླུག། 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༢་	ཁྱོད་ཀྱི་བུ་དང་བུ་མོས་ལུང་བསྟན་འགྱུར།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ཁྱེད་ཚོའི་གཞོན་གུས་ཞལ་གཟིགས་མཐོང་བར་འགྱུར། 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༣་	ཁྱོད་ཀྱི་རྒན་པོས་རྨི་ལམ་རྨི་་བར་འགྱུར།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དེ་དུས་ང་ཡི་གཡོག་དང་གཡོག་མོ་ལ། 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༤་	ང་ཡི་ཐུགས་ཉིད་བླུགས་པས་ལུང་བསྟན་འགྱུར།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ང་ཡིས་སྟེང་གི་གནམ་ནང་ངོ་མཚར་དང། 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༥་	འོག་གི་ས་ལ་ལྟས་རྣམས་བསྟན་བྱ་ཞིང།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ཁྲག་དང་མེ་དང་དུ་བ་འཐུལ་བ་འབྱུང།  ༢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༦་	ཆེན་པོ་ལགས་ཤིང་ཁྱད་པར་ཅན་ཡིན་པའི།</a:t>
            </a: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གཙོ་བོའི་ཉིན་མོ་མ་བསླེབ་སྔོན་རོལ་དུ། ༢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༧་	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ཉི་མ་མུན་འགྱུར་ཟླ་བ་ཁྲག་དུ་འགྱུར།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457200" indent="-457200"/>
            <a:r>
              <a:rPr lang="en-US" sz="28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གཙོ་བོའི་མཚན་ནས་བརྗོད་ཚད་ཐར་བར་འགྱུར། ༢</a:t>
            </a:r>
            <a:endParaRPr lang="bo-CN" sz="6600" dirty="0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C34B7A-867B-49DA-A8A3-EBA47058D399}"/>
              </a:ext>
            </a:extLst>
          </p:cNvPr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༼པི་དོན་གྲུབ་དང་སངས་རྒྱས ༡༩༩༧༽</a:t>
            </a:r>
            <a:endParaRPr lang="en-US" sz="16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000" noProof="1">
                <a:latin typeface="XTashi"/>
                <a:cs typeface="XTashi"/>
              </a:rPr>
              <a:t>འཛམ་བུ་གླིང་གི་ཨ་ལོ་ཀུན་ལུ་ ཡེ་ཤུ་གིས་བྱམས་པ་མཛདཔ་ཨིན།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དམརཔ་དང་གསེརཔ་དང་ནགཔ་དང་དཀརཔ་ ཁོང་ཚུ་ག་བཟུམ་ཡོད་རུང་ཡང།</a:t>
            </a:r>
          </a:p>
          <a:p>
            <a:pPr marL="457200" indent="-457200"/>
            <a:r>
              <a:rPr lang="en-US" sz="4000" noProof="1">
                <a:latin typeface="XTashi" panose="01000006050000090002" pitchFamily="2" charset="0"/>
                <a:cs typeface="XTashi" panose="01000006050000090002" pitchFamily="2" charset="0"/>
              </a:rPr>
              <a:t>ཁོ་གིས་ག་ར་ལུ་བྱམས་པ་མཛདཔ་ཨིན།</a:t>
            </a:r>
          </a:p>
        </p:txBody>
      </p:sp>
    </p:spTree>
    <p:extLst>
      <p:ext uri="{BB962C8B-B14F-4D97-AF65-F5344CB8AC3E}">
        <p14:creationId xmlns:p14="http://schemas.microsoft.com/office/powerpoint/2010/main" val="1852114769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90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དཀོན་མཆོག་དང་ནི་ཉམས་པ་སྤངས། ཉིད་ཀྱི་གཟི་བརྗིད་དོར་མཛད་དེ་ ཧ་ལེ་ལུ་ཡ།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༼བྲན་གྱི་ས་ནི་ཡོངས་བཞེས་ནས། མི་ཕལ་རྣམས་དང་འདྲ་བར་འགྱུར།༽ ༢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མི་ཡི་རྣམ་འགྱུར་ལྡན་པས་ན། དམན་ས་བཟུང་ཞིང་རྒྱང་ཤིང་ཁར་ ཧ་ལེ་ལུ་ཡ།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༼གྲོངས་པ་ཙམ་དུ་བཀའ་འབངས་མཛད། དེ་ཡི་ཕྱིར་དུ་དཀོན་མཆོག་གིས།༽ ༢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མཚན་རྣམས་ཡོངས་ལས་མཐོ་བའི་མཚན། ཁོང་ལ་གནང་ཞིང་འཕགས་པར་མཛད་ ཧ་ལེ་ལུ་ཡ།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༼ཡི་ཤུའི་མཚན་ནི་རྗོད་ཙམ་དུ། ས་འོགས་ས་སྟེང་ས་བླ་གསུམ།༽ ༢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པུས་མོ་འཛུག་ཅིང་ལྕི་རེ་རེས། ཡི་ཤུ་མ་ཤི་ཀ་འབའ་ཞིག་ ཧ་ལེ་ལུ་ཡ།</a:t>
            </a:r>
            <a:endParaRPr lang="en-US" sz="32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2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གཙོ་བོ་ལགས་ཞེས་ཁས་བླང་ཞིང། དཀོན་མཆོག་ཡབ་ལ་བསྟོད་པར་འགྱུར།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༼པི་དོན་གྲུབ་དང་སངས་རྒྱས་ ༡༩༩༨༽</a:t>
            </a:r>
            <a:endParaRPr lang="en-US" sz="16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91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ང་ཡེ་ཤུ་གཅིག་ཁར་ ཐག་ཆོད་འགྱོ་ནི། ནམ་ཡང་ལོག་ནི་མེདཔ་སྦེ་འགྱོ་ནི་ཨིན།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ཆ་རོགས་ཁྱོད་རང་ འཛམ་གླིང་འབག་ཆི། ང་ལུ་གཙོ་བོ་ཡེ་ཤུ་གནང་མས།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ང་ཡེ་ཤུ་གཅིག་ཁར་ ཐག་ཆོད་འགྱོ་ནི། ནམ་ཡང་ལོག་ནི་མེདཔ་སྦེ་འགྱོ་ནི་ཨིན།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འཇིག་རྟེན་འཛམ་གླིང་བཞག་སྟེ་གི། ང་གི་ཁྲམ་ཤིང་འབག་སྟེ་འགྱོ་ནི་ཨིན།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ང་ཡེ་ཤུ་གཅིག་ཁར་ ཐག་ཆོད་འགྱོ་ནི། ནམ་ཡང་ལོག་ནི་མེདཔ་སྦེ་འགྱོ་ནི་ཨིན།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ག་ཡང་འོང་མི་མེད་རུང་རང་སྨོ། ང་ར་རྐྱངམ་ཅིག་ཐག་གཅད་འགྱོ་ནི་ཨིན། ༢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ང་ཡེ་ཤུ་གཅིག་ཁར་ ཐག་ཆོད་འགྱོ་ནི། ནམ་ཡང་ལོག་ནི་མེདཔ་སྦེ་འགྱོ་ནི་ཨིན། ༢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92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ང་ ཧོད་ ལྟོངམ་བཟུམ་སྦེ་ཨིན་ ས་གི་ བཟོ་བཟོ་བའི་ལུས་ ཨིན།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ཕྱག་གི་བརྡུང་ ཞབས་ཀྱི་བསྣད་ ཡེ་ཤུ་གི་ཐུགས་དགོངས་བཞིན་དུ།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ང་ལུ་མཛད་གནང་ ང་ལུ་འགྱུར་གནང། ༢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ཁམ་ལོག་སི་སི་སྦེ་ ང་ཡོད་ ང་ལུ་ཆུ་བཤལ་རྐྱབ་སྟེ་གནང། ༢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ནཱ་གིས་ཐུགས་ཉིད་ཀྱི་གང་སྟེ་ སྟོབས་ཤུགས་ཅན་སྦེ་མཛད་གནང།༢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ང་ ཧོད་ ལྟེངམ་བཟུམ་སྦེ་ཨིན་་་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དམ་པའི་ཐུགས་ཉིད་ འཕྲལ་འཕྲལ་རང་ ང་ལུ་མཉམ་ཆུང་མཛད་དེ་གནང།༢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དུས་ནམ་རང་འབད་རུང་ རང་ སྨོན་ལམ་གྱི་ཚེ་ ང་ལུ་གནང།༢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ང་ ཧོད་ ལྟེངམ་བཟུམ་སྦེ་ཨིན་་་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ང་ ཡེ་ཤུ་གི་ ཧོད་ཨིན་ འུ་སྡུག་ཐང་ ཆད་དེ་ཡོད།༢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ཁྱོད་ཀྱི་སྟོབས་དང་ལྡན་པའི་ཕྱག་གིས་ ང་ལུ་བཤེད་དེ་ འཁྱིད་གནང།༢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ང་ ཧོད་ ལྟེངམ་བཟུམ་སྦེ་ཨིན་་་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ང་ ཧོད་ ལྟེངམ་བཟུམ་སྦེ་ ང་ ས་གི་ བཟོ་བཟོ་བའི་ལུས་ ཨིན།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ཕྱག་གི་བརྡུང་ ཞབས་ཀྱི་བསྣད་ ཡེ་ཤུ་གི་ཐུགས་དགོངས་བཞིན་དུ།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ང་ལུ་མཛད་གནང་ ངལུ་འགྱུར་གནང། ༢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93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༡་	ཆ་རོགས་ཁྱོད་ལུ་ གཙོ་བོའི་མཚན་གླི་ བཀའ་ལེན་གནང་བར་ཤོག་ ༢</a:t>
            </a:r>
            <a:endParaRPr lang="en-US" sz="4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༢་	ཆ་རོགས་ཁྱོད་ལུ་ཡེ་ཤུ་མཚན་གྱི་ ཐར་པ་གནང་བར་ཤོག་ ༢</a:t>
            </a:r>
            <a:endParaRPr lang="en-US" sz="4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༣་	ཆ་རོགས་ཁྱོད་ལུ་དམ་པའི་ཐུགས་ཉིད་ དབང་གནང་བར་ཤོག་ ༢</a:t>
            </a:r>
            <a:endParaRPr lang="en-US" sz="44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pPr marL="568325" indent="-568325"/>
            <a:r>
              <a:rPr lang="bo-CN" sz="4400" dirty="0">
                <a:latin typeface="XTashi" panose="01000006050000090002" pitchFamily="2" charset="0"/>
                <a:cs typeface="XTashi" panose="01000006050000090002" pitchFamily="2" charset="0"/>
              </a:rPr>
              <a:t>༤་	ཆ་རོགས་ཁྱོད་ཀྱིས་ དམ་པ་ཁོ་ལུ་བསྟོད་དབྱངས་ཕུལ་བར་ཤོག་ ༢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94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ན་གཞོན་ཕོ་མོ་ཡོངས་ཀྱི་སྐྱབས་མགོན་དཀོན་མཆོག་དྲན་ཏེ།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ལུས་ཀྱི་ལྕོགས་པའི་དུས་ལུ་ཁོ་ལུ་ཕྱག་ཕྱིད་ཞུ་གེ།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དགའ་བའི་བསྟོད་དབྱངས་ཕུལ་ཏེ་ སྐྱིད་པའི་བྲོ་ཅིག་འཁྱམས་ཤོག།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ཚེ་གི་དངོས་གྲུབ་ཐོབ་པ་ཁོ་ལུ་བཀའ་དྲིན་བསམ་ཤོག།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འཆི་བ་མི་རྟག་པ་འདི་མི་རི་གས་ཡོངས་ཀྱི་བགོ་བཤའ།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སྐྱེས་བའི་མཐའ་མ་ཤི་བ་དཀོན་མཆོག་ཡི་བཀོད་པ་རང་བཞིན།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ཐོབ་པའི་མི་ལུས་རིན་ཆེན་དོན་མེད་འཕྲོ་བརླག་མ་གཏང།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རང་སེམས་རང་གི་བཟུང་སྟེ་དཔེ་ལམ་བཟང་པོ་བཏོན་ཤོག།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ཐལ་བ་ཨིན་པའི་ལུས་འདི་ཐལཝ་ལུ་མ་འགྱུར་བར་དུ།</a:t>
            </a:r>
            <a:endParaRPr lang="en-US" sz="4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གོ་སྐབས་ཐོབ་པའི་དུས་ལུ་གཙོ་བོའི་ཞབས་ཏོག་ཞུ་གེ།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༼ཀེ་དབང་མོ་ ༢༠༡༣༽</a:t>
            </a:r>
            <a:endParaRPr lang="en-US" sz="1600" noProof="1">
              <a:latin typeface="XTashi" panose="01000006050000090002" pitchFamily="2" charset="0"/>
              <a:cs typeface="XTashi" panose="0100000605000009000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95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གནམ་ཁ་བཞུགས་པའི་དཀོན་མཆོག་ངོ་མ་འདི་ལ།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སྐྱབས་མཛད་བྱིན་རླབས་གནང་མི་དཀོན་མཆོག་ཨིན།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གཙོ་བོ་ཡེ་ཤུ་མཚན་ལུ་ཧ་ལེ་ལུ་ཡ། གཙོ་བོ་ཡེ་ཤུ་་་།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མ་ཤི་ཀ་པ་མང་གི་སེམས་ཁར་བཞུགས་གནང།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གཙོ་བོ་ཡེ་ཤུ་མཚན་ལུ་བསམ་སྟེ་སྡོད།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གཙོ་བོ་་་། གཙོ་བོ་་་།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གཙོ་བོ་ཡེ་ཤུ་གསུངས་མི་གསུང་འདི་ཉན།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འཛམ་གླིང་ཉིནམ་ཅིག་ནུབ་ནི་དུས་འོང་དོ།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གཙོ་བོ་་་། གཙོ་བོ་་་།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འཛམ་གླིང་ཉིནམ་ཅིག་ནུབ་ནི་དུས་འོང་དོ་ལ།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ཞིང་ཁམས་འགྱོ་ནི་ལམ་འདི་དྲན་དགོ་པས།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གཙོ་བོ་་་། གཙོ་བོ་་་།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ཞིང་ཁམས་འགྱོ་ནི་ལམ་འདི་གཙོ་བོ་ཨིན་ལགས།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ཧ་ལེ་ལུ་ཡ་ཞུ་སྟེ་འགྱོ་གེ་སྨོ།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གཙོ་བོ་་་། གཙོ་བོ་་་།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ད་ལྟོ་བར་ཆད་སེལ་ཏེ་ཧ་ལེ་ལུ་ཡ།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མཐའ་མེད་ཚེ་འདི་གནང་སྟེ་བཀའ་དྲིན་བསྐྱངས།</a:t>
            </a:r>
            <a:endParaRPr lang="en-US" sz="20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0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གཙོ་བོ་་་། གཙོ་བོ་་་།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96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༡་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གནམ་ཁ་བཞུགས་པའི་དཀོན་མཆོག་ ཧ་ལེ་ལུ་ཡ།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ད་རིས་ན་ལུ་འབྱོན་ཏེ་བཀྲིན་བསྐྱངས།༢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༢་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དཀོན་མཆོག་ན་ལུ་འབྱོན་ཏེ་ ཧ་ལེ་ལུ་ཡ།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ང་བཅས་སྤུན་ཆ་མང་གི་སྦུག་ལུ་བྱོན།༢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༣་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སྤུན་ཆ་མང་གི་སྦུག་ལུ་ ཧ་ལེ་ལུ་ཡ།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ག་ཙོ་བོ་ཡེ་ཤུ་བཀའ་དང་འཁྲིལ་ཏེ་ཞུ།༢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༤་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གཙོ་བོ་ཡེ་ཤུ་མཚན་ལུ་ ཧ་ལེ་ལུ་ཡ།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རྒྱལ་ཁབ་མང་གི་དོན་ལུ་གསན་གནང་མས།༢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༥་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རྒྱལ་ཁབ་མང་གི་དོན་ལུ་ ཧ་ལེ་ལུ་ཡ།</a:t>
            </a:r>
          </a:p>
          <a:p>
            <a:pPr marL="457200" indent="-457200"/>
            <a:r>
              <a:rPr lang="en-US" sz="4000" dirty="0">
                <a:latin typeface="XTashi" panose="01000006050000090002" pitchFamily="2" charset="0"/>
                <a:cs typeface="XTashi" panose="01000006050000090002" pitchFamily="2" charset="0"/>
              </a:rPr>
              <a:t>	</a:t>
            </a:r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ཐུགས་རྗེ་བྱིན་རླབས་གནང་སྟེ་བཀའ་དྲིན་བསྐྱངས།༣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༼པི་དོན་གྲུབ་ ༡༩༩༦༽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97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བནམ་ཁ་བཞུགས་པའི་ངེད་ཀྱི་ཡབ་་་སོ་ཡ་ལ། ཁྱོད་མཚན་དམ་པར་སྲུང་བར་ཤོག།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གཙོ་བོ་དཀོན་མཆོག་ཁྱོད་མཚན་ལ་དམ་པར་སྲུང་བར་ཤོག།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ཁྱོད་ཀྱི་རྒྱལ་སྲིད་འོང་བར་ཤོག་་་སོ་ཡ་ལ། ཁྱོད་ཀྱི་དགོངས་པར་ནམ་མཁའ་ལ།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གཙོ་བོ་དཀོན་མཆོག་ཁྱོད་ཀྱི་ལ། དགོངས་པར་ནམ་མཁའ་ལ།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སྒྲུབ་ལྟར་ས་ལའང་གྲུབ་པར་ཤོག་་་སོ་ཡ་ལ། ངེད་ཀྱི་ཉི་མ་རེའི་ཁ་ཟས།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གཙོ་བོ་དཀོན་མཆོག་ངེད་ཀྱི་ཉི་མ་རེའི་ཁ་ཟས།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ད་རིང་ཡང་ནི་གནང་བར་མཛོད་་་སོ་ཡ་ལ།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ངེད་ཀྱི་གཞན་ཉེས་སེལ་བ་ལྟར། གཙོ་བོ་དཀོན་མཆོག་ངེད་ཀྱི་ལ།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གཞན་ཉེས་སེལ་བ་ལྟར།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ངེད་ཀྱི་སྡིག་པ་སེལ་བར་མཛད་་་སོ་ཡ་ལ།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ཉམས་སད་ནང་དུ་མ་འགྲིད་པར།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གཙོ་བོ་དཀོན་མཆོག་ཉམས་སད་ལ་ནང་དུ་མ་འགྲིད་པར།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ངན་པ་ལས་ངན་ཐར་མཛོད་་་སོ་ཡ་ལ། རྒྱལ་སྲིད་དབང་དང་གཟི་བརྗིད་ནི།</a:t>
            </a:r>
            <a:endParaRPr lang="en-US" sz="28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2800" dirty="0">
                <a:latin typeface="XTashi" panose="01000006050000090002" pitchFamily="2" charset="0"/>
                <a:cs typeface="XTashi" panose="01000006050000090002" pitchFamily="2" charset="0"/>
              </a:rPr>
              <a:t>གཙོ་བོ་དཀོན་མཆོག་རྒྱལ་སྲིད་ལ། དབང་དང་གཟི་བརྗིད་ནི།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༼པི་དོན་གྲུབ་ ༡༩༩༦༽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98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༡་	མནའམ་གསར་པ་རྨག་པ་གསརཔ་ དཀོན་མཆོག་གི་སྐུ་མདུན་ཕུལཝ་ཨིན།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བྱིན་རླབས་དང་བཀྲ་ཤིས་སྨོན་ལམ་ དཀོན་མཆོག་གི་སྐུ་མདུན་ལས་ཞུ་གེ།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༢་	ཚེ་རིང་སྟེ་ནད་ཉུང་བ་ ཁྱེད་གཉིས་ལུ་འོང་བར་ཤོག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ངན་པའི་ཕྱོགས་ལས་བར་ཆད་ ཁྱེད་གཉིས་ལུ་བྱུང་མ་བཅུག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དཀོན་མཆོག་གི་ཕྱག་ལཱ་འདི་ ཁྱེད་གཉིས་ཀྱིས་འབད་བར་ཤོག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༣་	ཁྱེད་གཉིས་ཀྱི་མི་ཚེ་ལས་ དཔེ་བཟང་པོ་མཐོང་བར་ཤོག</a:t>
            </a:r>
          </a:p>
          <a:p>
            <a:pPr marL="457200" indent="-457200"/>
            <a:r>
              <a:rPr lang="bo-CN" sz="4000" dirty="0">
                <a:latin typeface="XTashi" panose="01000006050000090002" pitchFamily="2" charset="0"/>
                <a:cs typeface="XTashi" panose="01000006050000090002" pitchFamily="2" charset="0"/>
              </a:rPr>
              <a:t>	དཀོན་མཆོག་གི་ཕྱག་ལཱ་འདི་ ཁྱེད་གཉིས་ཀྱིས་འབད་བར་ཤོག།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4A9E-7F9F-4D33-8F9D-AD267F0F1EDA}" type="slidenum">
              <a:rPr lang="en-US" smtClean="0"/>
              <a:pPr/>
              <a:t>99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400" y="152400"/>
            <a:ext cx="89916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འབྱོན་གནང་མས་འབྱོན་གནང་མས། བཞུགས་གནང་མས་ངེ་དཀོན་མཆོག།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ཨའེ་ངེ་གཙོ་བོ་སྐྱབས་མགོན་ཡེ་ཤུ། ས་འཇིག་རྟེན་འཛམ་གླིང་འདི་ནང་ལུ།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ཐུགས་རྗེ་གཟིགས་སྐྱབས་མཛད་གནང། ས་འཛམ་གླིང་སྐྱབས་མཛད་གནང།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ཨའེ་ངེ་སྐྱབས་དང་རེ་ཆ་ཁྱོད་ལུ་ཨིན། མཛད་མི་ཐམས་ཅད་དཀོན་མཆོག་ཨིན།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ང་སྡིག་པའི་ནང་ལས་བཏོན་གནང་ཤོག།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འབྱོན་གནང་མས་འབྱོན་གནང་མས། བཞུགས་གནང་མས་ངེ་དཀོན་མཆོག།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ཨའེ་ངེ་དམ་པའི་ཐུགས་ཉིད་འབྱོན་གནང། སྤུས་མོ་ས་ཁར་བཙུགས་ཏེ་གིས།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ལགཔ་གཉིས་ཐལ་མོ་བྱར་ཏེ་གིས།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ཐུགས་རྗེ་གཟིགས་སྐྱབས་མཛད་གནང། ས་འཛམ་གླིང་འདི་སྐྱབས་མཛད་གནང།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ཨའེ་ངེ་གཙོ་བོ་སྐྱབས་མགོན་ཡེ་ཤུ། ཁྱོད་ཀྱི་བྱམས་པ་འཛམ་གླིང་ལུ་མཛད།</a:t>
            </a:r>
            <a:endParaRPr lang="en-US" sz="3600" dirty="0">
              <a:latin typeface="XTashi" panose="01000006050000090002" pitchFamily="2" charset="0"/>
              <a:cs typeface="XTashi" panose="01000006050000090002" pitchFamily="2" charset="0"/>
            </a:endParaRPr>
          </a:p>
          <a:p>
            <a:r>
              <a:rPr lang="bo-CN" sz="3600" dirty="0">
                <a:latin typeface="XTashi" panose="01000006050000090002" pitchFamily="2" charset="0"/>
                <a:cs typeface="XTashi" panose="01000006050000090002" pitchFamily="2" charset="0"/>
              </a:rPr>
              <a:t>ཨའེ་སྡིག་ཅན་ཡོངས་ལུ་ཐར་པ་གནང།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19446"/>
            <a:ext cx="8991600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marL="457200" indent="-457200"/>
            <a:r>
              <a:rPr lang="bo-CN" sz="1600" dirty="0">
                <a:latin typeface="XTashi" panose="01000006050000090002" pitchFamily="2" charset="0"/>
                <a:cs typeface="XTashi" panose="01000006050000090002" pitchFamily="2" charset="0"/>
              </a:rPr>
              <a:t>༼ཀྲི་ཆོད་སྐྱིད་ ༢༠༡༢༽</a:t>
            </a:r>
          </a:p>
        </p:txBody>
      </p:sp>
    </p:spTree>
    <p:extLst>
      <p:ext uri="{BB962C8B-B14F-4D97-AF65-F5344CB8AC3E}">
        <p14:creationId xmlns:p14="http://schemas.microsoft.com/office/powerpoint/2010/main" val="3603407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49761</TotalTime>
  <Words>18921</Words>
  <Application>Microsoft Office PowerPoint</Application>
  <PresentationFormat>On-screen Show (4:3)</PresentationFormat>
  <Paragraphs>1241</Paragraphs>
  <Slides>113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113</vt:i4>
      </vt:variant>
    </vt:vector>
  </HeadingPairs>
  <TitlesOfParts>
    <vt:vector size="117" baseType="lpstr">
      <vt:lpstr>Arial</vt:lpstr>
      <vt:lpstr>Calibri</vt:lpstr>
      <vt:lpstr>XTashi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New Hampshire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 S Brogan</dc:creator>
  <cp:lastModifiedBy>Daniel Brogan</cp:lastModifiedBy>
  <cp:revision>8727</cp:revision>
  <dcterms:created xsi:type="dcterms:W3CDTF">2012-02-23T03:39:51Z</dcterms:created>
  <dcterms:modified xsi:type="dcterms:W3CDTF">2022-07-05T22:45:47Z</dcterms:modified>
</cp:coreProperties>
</file>