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883" r:id="rId2"/>
    <p:sldId id="866" r:id="rId3"/>
    <p:sldId id="871" r:id="rId4"/>
    <p:sldId id="869" r:id="rId5"/>
    <p:sldId id="878" r:id="rId6"/>
    <p:sldId id="873" r:id="rId7"/>
    <p:sldId id="870" r:id="rId8"/>
    <p:sldId id="872" r:id="rId9"/>
    <p:sldId id="714" r:id="rId10"/>
    <p:sldId id="874" r:id="rId11"/>
    <p:sldId id="881" r:id="rId12"/>
    <p:sldId id="876" r:id="rId13"/>
    <p:sldId id="882" r:id="rId14"/>
    <p:sldId id="865" r:id="rId15"/>
    <p:sldId id="879" r:id="rId16"/>
    <p:sldId id="863" r:id="rId17"/>
    <p:sldId id="877" r:id="rId18"/>
    <p:sldId id="875" r:id="rId19"/>
    <p:sldId id="880" r:id="rId20"/>
    <p:sldId id="868" r:id="rId21"/>
    <p:sldId id="864" r:id="rId22"/>
    <p:sldId id="86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l S. Brogan" initials="DS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86713" autoAdjust="0"/>
  </p:normalViewPr>
  <p:slideViewPr>
    <p:cSldViewPr>
      <p:cViewPr varScale="1">
        <p:scale>
          <a:sx n="83" d="100"/>
          <a:sy n="83" d="100"/>
        </p:scale>
        <p:origin x="140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9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79264-EFBC-4A02-9E3E-F1BE10B09C80}" type="datetimeFigureOut">
              <a:rPr lang="en-US" smtClean="0"/>
              <a:t>7/5/2022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C4508-E28E-432A-B9EB-663BD044E3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225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3F4DC-32E1-4E6C-9685-08AA6E651E94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9D324A9E-7F9F-4D33-8F9D-AD267F0F1E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76800" y="0"/>
            <a:ext cx="426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j-cs"/>
              </a:rPr>
              <a:t>Other Dzongkha Christian Songs</a:t>
            </a:r>
            <a:endParaRPr lang="en-US" sz="1200" b="0" i="0" dirty="0"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ཁྱོད་མེད་པའི་མི་ཚེ་ སྙིང་པོ་མེད།།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ཁྱོད་མེད་པའི་དགའ་བ་ དགའ་སྤྲོད་མེད།།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ཁྱོད་མེད་པའི་བྱམས་པ་ དོན་དག་མེད།།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ང་ལུ་དགོ་  དགོ་  དགོ་ དུས་གཏན་རྐྱང་དགོ།།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(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  <a:endParaRPr lang="bo-CN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བྱམས་པ་ སྙིང་རྗེ་ ཐུགས་རྗེ་ བྱིན་རླབས་ ཁྱོད་ན་ལུ།།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(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  <a:endParaRPr lang="bo-CN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ཁྱོད་མེད་པའི་མི་ཚེ་འདི་སྙིང་པོ་ར་མེད།།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(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  <a:endParaRPr lang="bo-CN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ཁྱོད་ངེ་གི་རེ་བ་ལམ་སྟོན་པ།།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ཁྱོད་ངེ་གི་ཆ་རོགས་ སྟོབས་ཤུགས་ཅན།།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ཁྱོད་ངེ་གི་ ཡེ་ཤུ་ ཡ་མཚན་ཅན།།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ང་ལུ་དགོ་​དགོ་​དགོ་ དུས་གཏན་རྐྱང་དགོ།།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(༤)</a:t>
            </a:r>
            <a:endParaRPr lang="bo-CN" sz="40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91020B-B8CA-4F9F-B1DB-8B0959B78541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Dawa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Zangmo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༢༠༢༢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2686037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ཕྱག་འཚལ་ལོ་ཙ་བ་དཀོན་མཆོག་ལུ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༤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ངེ་གི་ཧིང་ལས་རང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ངེ་གི་ལུས་ངག་ཡིད་གསུམ་ལས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ཕྱག་འཚལ་ལོ་ཙ་བ་དཀོན་མཆོག་ལུ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༤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དུས་བཏན་རྐྱང་སྲེན་པོ་སྦེ་བཞུགས་མི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ཐུགས་རྗེ་ཆེ་ཞུ་ནི་ཨིན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ང་ལུ་སྐྱབས་བཏན་རྐྱང་མརྗད་མི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བཀའ་དྲིན་ཆེ་ཞུ་ནི་ཨིན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ངེའི་སེམས་དགའ་མི་དགའ་ངེའི་སེམས་སྐྱིད་མི་སྐྱིད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ཕྱག་འཚལ་ལོ་ཙ་བ་དཀོན་མཆོག་ལུ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༢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ཕམ་དང་འདྲ་བའི་ཙ་བ་ཡི་ཤུ་ཨིན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སྒྱུར་བ་མེད་པའི་ཙ་བ་དཀོན་མཆོད་ཨིན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ངེའི་སེམས་དགའ་མི་དགའ་ངེའི་སེམས་སྐྱིད་མི་སྐྱིད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ཕྱག་འཚལ་ལོ་ཙ་བ་དཀོན་མཆོག་ལུ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༤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ངེ་གི་ཧིང་ལས་རང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ངེ་གི་ལུས་ངག་ཡིད་གསུམ་ལས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ངེའི་སེམས་དགའ་མི་དགའ་ངེའི་སེམས་སྐྱིད་མི་སྐྱིད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1B234-6BA3-4D9B-B0B8-CB6B72406972}"/>
              </a:ext>
            </a:extLst>
          </p:cNvPr>
          <p:cNvSpPr/>
          <p:nvPr/>
        </p:nvSpPr>
        <p:spPr>
          <a:xfrm>
            <a:off x="0" y="6550223"/>
            <a:ext cx="8991600" cy="307777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 &amp; 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Alina Pradhan Tshering 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༢༠༢༠༽</a:t>
            </a:r>
          </a:p>
        </p:txBody>
      </p:sp>
    </p:spTree>
    <p:extLst>
      <p:ext uri="{BB962C8B-B14F-4D97-AF65-F5344CB8AC3E}">
        <p14:creationId xmlns:p14="http://schemas.microsoft.com/office/powerpoint/2010/main" val="2663953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(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བཀྲིན་དགའ་ཚོར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བཀྲིན་ཧིང་ནང་ལས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བཀྲིན་དགའ་ཚོར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དམ་པའི་དཀོན་མཆོག་ལུ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བཀྲིན་དགའ་ཚོར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དཀོན་མཆོག་ཡེཤུ་ལུ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 ) (༢)</a:t>
            </a:r>
          </a:p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(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ད་ལས་ཕར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ཞན་ཁོག་གིས་སླབ་འོང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ང་སྟོབས་ཡོད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སྤྱང་ཀ་གིས་སླབ་འོང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ང་ཕྱུགཔོ་ཨིན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དཀོན་མཆོག་ཡེཤུ་གི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ཐུགས་རྗེ་ལས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བརྟེན་འདི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 ) (༢)</a:t>
            </a:r>
          </a:p>
          <a:p>
            <a:pPr marL="457200" indent="-457200"/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བཀྲིན་བསམ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 (༢)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B3CC5B-5F02-4BDA-8C2F-F49C0874ABCD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Give Thanks, Henry Smith 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༡༩༧༠, 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Trans. 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 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༢༠༢༡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1943544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བའོ་བའོ་བའོ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བའོ་བའོ་བའོ་བའོ་བའོ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བའོ་བའོ་ཧ་ཧ་ཧ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༡་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ཡམ་ཚན་ཡམ་ཚན་ཆེ་བའི་དུས་སྟོན་ནང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དགའ་བའི་གླུ་ཅིག་འཁྲབ་གེ་དབའི་ཆ་རོགས་ཚུ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ད་རེས་བཀྲིས་དཔལ་ཀྱིས་ཉིནམ་འདི་ལུ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ཀྱེས་པའི་དུས་སྟོན་ལེགས་སོ་ལེགས་སོ་ཡོད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ཙ་བ་དཀོན་མཆོག་ལུ་བཀའ་དྲིན་དགའ་འཚོར་ཞུ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འཁྲུངས་སྐར་དུས་སྟོན་འདི་ནང་ལུ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༢་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དགའ་སྐྱིད་ཉིནམ་ཤར་བར་ཤོག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ཞེ་བདེ་མེ་ཏོག་རྒྱས་བར་ཤོག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ད་རེས་བཀྲིས་དཔལ་ཀྱིས་ཉིནམ་འདི་ལུ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ཀྱེས་པའི་དུས་སྟོན་ལེགས་སོ་ལེགས་སོ་ཡོད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ཙ་བ་དཀོན་མཆོག་ལུ་བཀའ་དྲིན་དགའ་འཚོར་ཞུ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འཁྲུངས་སྐར་དུས་སྟོན་འདི་ནང་ལུ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༣་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ལུས་སྐྱིད་པའི་ཞབས་ཁྲ་འཁྲབ་པར་ཤོག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སེམས་དགའ་བའི་གླུ་དབྱངས་འཐེན་པར་ཤོག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ད་རེས་བཀྲིས་དཔལ་ཀྱིས་ཉིནམ་འདི་ལུ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ཀྱེས་པའི་དུས་སྟོན་ལེགས་སོ་ལེགས་སོ་ཡོད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ཙ་བ་དཀོན་མཆོག་ལུ་བཀའ་དྲིན་དགའ་འཚོར་ཞུ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འཁྲུངས་སྐར་དུས་སྟོན་འདི་ནང་ལུ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བའོ་བའོ་བའོ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བའོ་བའོ་བའོ་བའོ་བའོ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༤་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ངེའི་སེམས་དགའ་མི་དགའ་ཧིང་ལས་རང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ད་རེས་འཁྲུངས་སྐར་དུས་སྟོན་འདི་ནང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ད་རེས་བཀྲིས་དཔལ་ཀྱིས་ཉིནམ་འདི་ལུ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ཀྱེས་པའི་དུས་སྟོན་ལེགས་སོ་ལེགས་སོ་ཡོད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ཙ་བ་དཀོན་མཆོག་ལུ་བཀའ་དྲིན་དགའ་འཚོར་ཞུ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འཁྲུངས་སྐར་དུས་སྟོན་འདི་ནང་ལུ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བའོ་བའོ་བའོ་བའོ་བའོ་བའོ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བའོ་བའོ་ཧ་ཧ་ཧ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1B234-6BA3-4D9B-B0B8-CB6B72406972}"/>
              </a:ext>
            </a:extLst>
          </p:cNvPr>
          <p:cNvSpPr/>
          <p:nvPr/>
        </p:nvSpPr>
        <p:spPr>
          <a:xfrm>
            <a:off x="0" y="6550223"/>
            <a:ext cx="8991600" cy="307777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 &amp; Alina Pradhan Tshering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༢༠༢༠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18821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(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བསྟོད་འབབ་འོས་འབབ་ཅན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ཁྱོད་དང་ཁ་རྗེ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ལགཔ་ཡར་འཐུ་འདི་གསོལཝ་བཏབ་ནི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དམ་པའི་དཀོན་མཆོགའི་མཚན་ལུ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 ) (༢)</a:t>
            </a:r>
          </a:p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(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དཀོན་མཆོག་ཆེན་པོ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ན་ཡ་མཚན་ཅན་གཅིག་ཨིན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233363" indent="-233363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ན་འདྲ་བ་ག་ཡང་མི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ན་འདྲ་བ་ག་ཡང་མི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 ) (༢)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B3CC5B-5F02-4BDA-8C2F-F49C0874ABCD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You Deserve The Glory, Eva-Lena 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Hellmark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༡༩༩༢, 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Trans. 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 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༢༠༢༡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2928307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བྱིན་གྱིས་བ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ླ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ཙོ་བོ་ལུ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ཤེས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གསེལ་བ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ཏ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གཙོ་བོའི་མཚན་ལུ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གླུ་འཐེན་ནམ་ཡ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ཝ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ངིའི་རྣམ་ཤེ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ཡངས་བྱིན་བ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ླ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ཚན་ལུ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༡་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ཉིནམ་ཤར་བའི་དུས་ཚད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ནམ་ལངས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འི་རྟགས་མཚན་ཨིན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མགུར་ཡངས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ཕ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ཚོད་ཨིན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གདོ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ཅི་རང་འབྱུ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བར་ཆད་ག་ཅི་ར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ུང་རུ་རང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ང་དཀོན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ཆོག་ལུ་དུས་ག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ཏ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ན་རྐྱང་བ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ཡངས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༢་	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ཙེ་གི་འབང་ཟད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དེ་ལས་ཞེ་སྡ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ྷ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ྷ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ན་མཚན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ཆ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པ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སེམས་ཅན་གྱིས་གཙོ་བོ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འདི་ཚུ་ག་ར་གྱི་དོན་ལུ་མགུར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ངས་དུས་གཏན་རྐྱང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ཕ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སྟོང་སྟོ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ཙོ་བོ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ཧ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ིང་ལས་ར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༣་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ངའི་གཟུགས་སྟོབས་ཤོག་བའི་དུས་ཚོད་ནང་ལུ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ཤི་སྲོག་ལུ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ཐ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རུ་རང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ང་དུས་ག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ཏ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ྱང་ཁོད་ལུ་བ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ཡངས་ཕུལ་ནི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བཞག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སྟོང་སྟོ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ཙོ་བོ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ད་ལུ་ཧིང་ལས་ར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E854DB-D013-438B-80D5-1B082298CC21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༢༠༡༩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3304464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༡་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བློ་གཏད་པའི་བྱིན་རླབས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ང་གི་ཡེ་ཤུ།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ཨ་ཡེ་ག་ཅི་དེས་ཅིག་སྨོ་གཟི་བརྗིདའི་སྔོན་བརྡ།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ཐར་པའི་བརྒྱུད་འཛིན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ཁོ་གིས་ཉོ་ཉོཝ། ཐུགས་ཉིད་ལས་སྐྱེས་ཏེ་ཁྲག་གི་གཙངམ་བཟོ་ཡི།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འདི་ང་གི་སྲུང་ཨིན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 འདི་ང་གི་གླུ། ངེའི་སྐྱབས་མགོན་ཁྱོད་ལུ་བསྟོད་པ་ཕུལ་ནི།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) ༢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༢་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ཡང་དག་འབད་ཉན་ཏེ་སྤྲོ་བ་ཡང་དག།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ཚད་མེད་པའི་དགའ་བའི་འཆར་སྣང་བསྐྱེད་དེ།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ཕོ་ཉ་ཞིང་ཁམས་ལས་མར་ལུ་འབབ་འོང་།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སྙིང་རྗེའི་བག་ཅ་བྱམས་པའི་གསང་བློ།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འདི་ང་གི་སྲུང་ཨིན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 འདི་ང་གི་གླུ། ངེའི་སྐྱབས་མགོན་ཁྱོད་ལུ་བསྟོད་པ་ཕུལ་ནི།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) ༢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༣་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ཡང་དག་འབད་ཉན་ཏེ་ཐམས་ཅད་ངལ་སངས།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སྐྱབས་མགོན་ནང་གནས་ཏེ་དགའ་སྐྱིད་བྱུང་ཡི།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ཡར་གནམ་ཁ་བལྟ་སྟེ་བསྒུག་སྡོད་ཡི་ང།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ཁོ་གི་ཡོངས་རྗོགས་དང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བྱམས་པ་ནང་ཡེངས།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འདི་ང་གི་སྲུང་ཨིན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 འདི་ང་གི་གླུ། ངེའི་སྐྱབས་མགོན་ཁྱོད་ལུ་བསྟོད་པ་ཕུལ་ནི།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) ༢</a:t>
            </a:r>
          </a:p>
        </p:txBody>
      </p:sp>
    </p:spTree>
    <p:extLst>
      <p:ext uri="{BB962C8B-B14F-4D97-AF65-F5344CB8AC3E}">
        <p14:creationId xmlns:p14="http://schemas.microsoft.com/office/powerpoint/2010/main" val="2643709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indent="-344488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༡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	མཚུངས་མེད་ཡབ་ཀྱི་ཐུགས་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ྗ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ཟ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ལེགས་པར་འཁྲུ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པ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ང་གིས་རབ་བ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ྔགས་ཤི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བར་མེད་བྱིན་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ླ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ང་བའི་མགིན་པོ་རུ།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འཛམ་གླི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མགོན་ཡི་ཤུ་མཁྱེན།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བར་མེད་བྱིན་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ླ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ང་བའི་མགིན་པོ་རུ། འཛམ་གླི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མགོན་ཡི་ཤུ་མཁྱེན།</a:t>
            </a:r>
          </a:p>
          <a:p>
            <a:pPr marL="344488" indent="-344488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	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ྡ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བཞིན་རབ་བར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ྩ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རྣམ་ཀུན་ག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ོང་བའི་ཡབ་ཅིག་མཆོག།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ཁྱོད་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མཚ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་ཏུ་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ཤིང་བ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འཛམ་གླི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སྟེང་ཡོ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་ཁྱབ་པར་ཤོག།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ཁྱོད་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མཚ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་ཏུ་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་ཤིང་བ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འཛམ་གླི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་སྟེང་ཡོ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་ཁྱབ་པར་ཤོག།</a:t>
            </a:r>
          </a:p>
          <a:p>
            <a:pPr marL="344488" indent="-344488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	འཛམ་གླིང་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འབྱུང་གནས་ཡབ་ཉིད་ཀྱི།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ཆབ་སྲིད་ཀུན་ཏུ་དར་ཤི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ྒ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པ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ཡིས།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ཟབ་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ིང་བླ་ན་མེད་པའི་དགོངས་པ་ཉིད།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ས་འདིར་ཞི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ང་མི་གཉིས་རྫོགས་པར་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ཤ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ཟབ་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ིང་བླ་ན་མེད་པའི་དགོངས་པ་ཉིད། ས་འདིར་ཞི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ང་མི་གཉིས་རྫོགས་པར་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ཤ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344488" indent="-344488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༤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	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ངེས་བཟའ་བཏུང་གི། གྲུ་ཆར་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ཉ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བཞིན་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མཛད་ཅི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ཉིས་བྱས་བདག་སེགས་ཡིད་ལ་མི་འཇོག་བཞིན། གང་གིས་སྡིག་པ་ཅི་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ཆིས་བཟོད་པར་གསེལ།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ཉིས་བྱས་བདག་སེགས་ཡིད་ལ་མི་འཇོག་བཞིན། གང་གིས་སྡིག་པ་ཅི་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ཆིས་བཟོད་པར་གསེལ།</a:t>
            </a:r>
          </a:p>
          <a:p>
            <a:pPr marL="344488" indent="-344488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༥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	བདག་ཅག་བར་ཆད་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པ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་ཞར། རྣམ་ཀུན་སྲུང་སྐྱོབ་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ཟ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ང་བ་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ིས།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ཊ་འབྱུང་པོའི་ཚོཊ་ལས་རབ་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ྒ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ཏེ། རྣམ་ཀུན་ཁྱོད་ཀྱི་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ཐ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ཊ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ངས་སྒྲུབ་པར་ཤོག།</a:t>
            </a:r>
          </a:p>
          <a:p>
            <a:pPr marL="344488" indent="-344488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ཊ་འབྱུང་པོའི་ཚོཊ་ལས་རབ་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ྒ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ཏེ། རྣམ་ཀུན་ཁྱོད་ཀྱི་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ཐ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ཊ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ངས་སྒྲུབ་པར་ཤོག།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AA1511-58C3-4C5F-AFF0-69194FD9AC35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K. Yohxen Thinley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༢༠༡༣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ཙ་བ་དཀོན་མཆོག་ལུ་བཀའ་དྲིན་ཆེ་ཞུ་ནི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དུས་བརྟན་བསྐྱངས་ངེ་གི་ཧིང་ལས་རང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ཙ་བ་དཀོན་མཆོག་ལུ་ཐུགས་ཛེ་ཆེ་ཞུ་ནི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དུས་བརྟན་བསྐྱངས་ངེ་གི་ཧིང་ལས་རང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སྟེང་ཕྱོགས་ལྷ་ཡུལ་ལས་འཛམ་གླིང་ནང་འབྱོན་གནང་ཡི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འཛམ་གླིང་ནང་འབྱོན་གནང་ཡི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ཙ་བ་དཀོན་མཆོག་གི་སྡིག་ཅན་ཚུ་ལུ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ཐར་པ་གནང་བ་འཛམ་གླིང་ནང་འབྱོན་ཡི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ཙ་བ་དཀོན་མཆོག་ལུ་བཀའ་དྲིན་ཆེ་ཞུ་ནི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དུས་བརྟན་བསྐྱངས་ངེ་གི་ཧིང་ལས་རང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དམ་ཚིག་གི་ཕ་མ་ཙ་བ་ཡི་ཤི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ཕ་མ་ཙ་བ་ཡི་ཤུ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སྐིང་ཛེ་གི་བང་ཛོད་ཙ་བ་ཡི་ཤུ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བང་ཛོད་ཙ་བ་ཡི་ཤུ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ne-NP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ཙ་བ་ཡི་ཤུ་འཁྲམ་ཤིང་གུ་འབྱོན་འདི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སྡིག་ཅན་ཆུ་གི་སྡིག་པ་གསལ་གནང་ཡི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ཙ་བ་དཀོན་མཆོག་ལུ་བཀའ་དྲིན་ཆེ་ཞུ་ནི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དུས་བརྟན་བསྐྱངས་ངེ་གི་ཧིང་ལས་རང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ཙ་བ་དཀོན་མཆོག་ལུ་ཐུགས་ཛེ་ཆེ་ཞུ་ནི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དུས་བརྟན་བསྐྱངས་ངེ་གི་ཧིང་ལས་རང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1B234-6BA3-4D9B-B0B8-CB6B72406972}"/>
              </a:ext>
            </a:extLst>
          </p:cNvPr>
          <p:cNvSpPr/>
          <p:nvPr/>
        </p:nvSpPr>
        <p:spPr>
          <a:xfrm>
            <a:off x="0" y="6550223"/>
            <a:ext cx="8991600" cy="307777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 &amp; Alina Pradhan Tshering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༢༠༢༠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2630115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ཙ་བ་མེད་པ་ངེ་གི་མི་ཚེ་འདི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སྙིང་པོ་མིན་འདུག་འཛམ་གླིང་འདི་ནང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ཁྱོད་ང་དང་ཆགས་མེད་པ་ཅིན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འཁོར་བ་འདི་ནང་འཁྱམས་འདི་ལུད་ནི་མས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དཀོན་མཆོག་ཟེར་རུང་ཁྱོད་རང་ཨིན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ཕ་མ་ཟེར་རུང་ཁྱོད་རང་ཨིན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ne-NP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ཙ་བ་ཟེར་རུང་ཁྱོད་རང་རང་ཨིན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གསན་གནང་དཀོན་མཆོག་གི་གསུངས་ལུ་གསན་གནང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ཆ་རོགས་ཟློ་རོགས་ཚུ་གི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སྡིག་ཅན་མི་གི་དོན་ལས་བྱོན་གནང་ཡི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ཧ་ཡུལ་ལས་འཛམ་གླིང་ནང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དཀོན་མཆོག་ཟེར་རུང་ཁྱོད་རང་ཨིན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ཕ་མ་ཟེར་རུང་ཁྱོད་རང་ཨིན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ne-NP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ཙ་བ་ཟེར་རུང་ཁྱོད་རང་རང་ཨིན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ཙ་བ་མེད་པ་ངེ་གི་མི་ཚེ་འདི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སྙིང་པོ་མིན་འདུག་འཛམ་གླིང་འདི་ནང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ཁྱོད་ང་དང་ཆགས་མེད་པ་ཅིན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འཁོར་བ་འདི་ནང་འཁྱམས་འདི་ལུད་ནི་མས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) ༣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1B234-6BA3-4D9B-B0B8-CB6B72406972}"/>
              </a:ext>
            </a:extLst>
          </p:cNvPr>
          <p:cNvSpPr/>
          <p:nvPr/>
        </p:nvSpPr>
        <p:spPr>
          <a:xfrm>
            <a:off x="0" y="6550223"/>
            <a:ext cx="8991600" cy="307777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 &amp; Alina Pradhan Tshering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༢༠༢༠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1070024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324A9E-7F9F-4D33-8F9D-AD267F0F1ED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འཕྱད་འོང་ལོག་སྟེ་ར་ འཕྱད་འོང་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ཞིང་ཁམས་ཀྱི་གྲོང་ཁྱེར་ནང་།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འཛམ་གླིང་ནང་ཁ་འབྱལ་ཏེ་འབད་རུང་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ཞིང་ཁམས་ནང་ལོག་སྟེ་འཛོམ་འོང་།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ཚར་གཅིག་སྐྱེས་ནི་ དེ་ལས་ཤི་ནི་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ཞིང་ཁམས་ཀྱི་བཀོད་གནང་གནངམ་ཨིན་མས།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ས་གི་བཟོ་བའི་ལུས་འདི་སྨོ་ ལོག་སྟེ་ས་ན་ར་འགྱོ་དགོ་པས།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རྣམ་ཤེས་ལུས་ལས་འཕྱལ་རུང་རང་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གཙོ་བོ་དང་མཉམ་གཅིག་ཁར་སྡོད་འོང་།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དེ་ལས་ཞིང་ཁམས་རྒྱལ་སྲིད་ནང་ དགའ་བ་ཤུགས་སྦེ་འབྱུང་འོང་།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འཕྱད་འོང་ལོག་སྟེ་ར་ འཕྱད་འོང་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ཞིང་ཁམས་ཀྱི་གྲོང་ཁྱེར་ནང་།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ན་ཟུག་ཅན་གྱི་འཛམ་གླིང་འདི་སྨོ་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དུས་གཏན་རྐྱང་སྡོད་སའི་ས་ཁོངས་མེན།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ཡབ་དཀོན་མཆོག་གིས་བཀོད་གནང་མི་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ཞིང་ཁམས་ང་བཅས་རའི་སྡོད་སའི་ཁྱིམ།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དེ་ནང་འཆི་བ་རྩ་ལས་མེད་ དེ་ནང་འཁྲུལ་བ་རྩ་ལས་མེད།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དེ་ནང་སྐྱོ་བ་རྩ་ལས་མེད་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bo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དེ་ནང་ན་ཟུག་རྩ་ལས་མེད།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1B234-6BA3-4D9B-B0B8-CB6B72406972}"/>
              </a:ext>
            </a:extLst>
          </p:cNvPr>
          <p:cNvSpPr/>
          <p:nvPr/>
        </p:nvSpPr>
        <p:spPr>
          <a:xfrm>
            <a:off x="0" y="6550223"/>
            <a:ext cx="8991600" cy="307777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o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༼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Sherab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Nima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 </a:t>
            </a:r>
            <a:r>
              <a:rPr kumimoji="0" lang="bo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Tashi" panose="01000006050000090002" pitchFamily="2" charset="0"/>
                <a:ea typeface="+mn-ea"/>
                <a:cs typeface="XTashi" panose="01000006050000090002" pitchFamily="2" charset="0"/>
              </a:rPr>
              <a:t>༢༠༢༡༽</a:t>
            </a:r>
          </a:p>
        </p:txBody>
      </p:sp>
    </p:spTree>
    <p:extLst>
      <p:ext uri="{BB962C8B-B14F-4D97-AF65-F5344CB8AC3E}">
        <p14:creationId xmlns:p14="http://schemas.microsoft.com/office/powerpoint/2010/main" val="31796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༡་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ཁྱོད་མེད་བ་ངི་གིས་མི་ཚེ་འདི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འདི་ཨ་རྟག་སྟོང་ཧང་ཧང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ཡི་ཤུ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ལུ་ཨ་རྟག་ར་ཁྱོད་ཀྱིས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ཕ་མ་ལན་འདི་བཞག་ནར་མས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ཁྱོད་རང་རྐྱངམ་ཅིག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ངི་གིས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ཆ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ཨ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ཁྱོད་མེད་བ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ཚེ་འདི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དོན་དག་དོན་དག་ཅིག་ཡང་མེད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ཁྱོད་མེད་བ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(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ངི་མི་ཚེ་འདི་དོན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མེ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ཁྱོད་གི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ཇ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ཞལ་རེད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རྟག་བུ་མཐོང་རུ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ཏ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བ་འབད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ངིའི་ཧིང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རང་ཁྱོད་ལུ་བ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པ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ཁྱོད་ར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ངམ་ཅིག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ཧིང་གིས་རྒྱལ་པོ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ཁྱོད་མེད་བ་ངི་མི་ཚེ་འདི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དོན་ད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དོན་དག་ཅིག་ཡང་མེད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91020B-B8CA-4F9F-B1DB-8B0959B78541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Dawa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Zangmo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༢༠༡༩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1534877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སྡོད་མི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ད་བ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ཡངས་མ་འཕུ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བར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ཙོ་བོ་ཡི་ཤུ་ལུ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(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སྟོད་ཡངས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སྟོད་ཡངས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སྟོད་ཡངས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ཙོ་བོ་ལུ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(༢)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དེ་འབད་ཁུ་སིམ་སི་སྡོད་ནི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དཀོན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ཆོག་ཡི་ཤུ་གིས་ཐུགས་རྗེ་ལུ་ཚོར་འདི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ག་དེ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སྟོད་ཡངས་མ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ཕ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གཙོ་བོ་ཡི་ཤུ་གིས་བཙེ་བ་ལུ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འདོ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སྡོད་མི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ད་བ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ཡངས་མ་འཕུ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བར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ཙོ་བོ་ཡི་ཤུ་ལུ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(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སྟོད་ཡངས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སྟོད་ཡངས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སྟོད་ཡངས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ཙོ་བོ་ལུ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(༢)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818FB5-60AC-4EA0-A40C-CD6F69617093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༢༠༡༩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389869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སྲུང་ནང་མས་ག་ཅི་སྲུ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ང་རང།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ང་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ཉ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ུང་ནི་ཡོད་རུང་ར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200" dirty="0" err="1">
                <a:latin typeface="XTashi" panose="01000006050000090002" pitchFamily="2" charset="0"/>
                <a:cs typeface="XTashi" panose="01000006050000090002" pitchFamily="2" charset="0"/>
              </a:rPr>
              <a:t>འཁྱིད་ན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ཏ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་འཁྱིད་ནི་ཡོད་རུང་ར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ང་འགྱོ་ནི་ག་ཏེ་འཁྱི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ང་རང།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ང་འདྲོག་ར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འདྲོག། (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༤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ང་གིས་དགའ་མི་ས་གནས་མ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ཐ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ོང་ཅི་ཁྱོད་ཀྱིས་འབད་ས།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རེ་བ་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ང་བ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ཁྱོད་ཅིག་ཁར་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ོ་ནི།  ཁྱོད་བཟུམ་འབད་འབྱུར་ནི།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ང་གིས་ཧི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ཙ་འ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ྒ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འཕྲལ་འཕྲལ་དཀོན་མཚོག་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ཁྱོད།  ཙ་བ་ལུ་འོང་ནི་སེམས་མི་ནོ་འེ།</a:t>
            </a: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ཐག་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ིང་སར་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ཝ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ིག་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ང་སྟོངམ་འ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ཝ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།  ཁྱོད་ངི་གིས་མི་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ཨ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200" dirty="0">
                <a:latin typeface="XTashi" panose="01000006050000090002" pitchFamily="2" charset="0"/>
                <a:cs typeface="XTashi" panose="01000006050000090002" pitchFamily="2" charset="0"/>
              </a:rPr>
              <a:t>ད་བྱོག་འདི་འགྱོ་མི་ཆུབ།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FE42AB-A3F3-42BA-9BE4-CB95E4C0F8E7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Dawa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Zangmo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༢༠༡༩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11166527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 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༤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ངི་ཧི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འདི་གཙོ་བོ་ལུ་ཕྱག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ངི་གིས་རེ་བ་ཟེར་རུ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ངི་གིས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་འ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དོད་ཟེར་རུང་ར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གཙོ་བོ་ཁྱོད་ལུ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ཕ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ཞུ་ནི་ཨིན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 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༤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༡་	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ྣ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ཤེས་དང་གཟུགས་མ་འབྲེལ་ཚུན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གཙོ་བོ་ལུ་རང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ེ་བ་བསྐྱོལ་ནི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།)  (༢)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བར་ཆད་ག་ཅི་འབྱུ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ུང་རང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འགྱུར་བ་མེད་པར་སྡོད་ནི་ང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།)  (༢)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ངི་གིས་རེ་བ་ཟེར་རུ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ངི་གིས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་འ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དོད་ཟེར་རུང་ར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གཙོ་བོ་ཁྱོད་ལུ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ཕ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ཞུ་ནི་ཨིན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 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༤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༢་	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ཙོ་བོ་དཀོན་མཆོག་ཡི་ཤུག་ལུ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དུས་གཏན་རྐྱ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རེ་བ་བསྐྱོལ་ནི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།) 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གནས་བ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ྟང་ག་ཅི་ཨིན་རུང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སྔུག་བ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ྔལ་ག་ཅི་བཟུམ་ཕོག་རུ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ང།) 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ངི་གིས་རེ་བ་ཟེར་རུ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ངི་གིས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་འ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དོད་ཟེར་རུང་ར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གཙོ་བོ་ཁྱོད་ལུ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ཕ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ཞུ་ནི་ཨིན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ངི་ཧི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འདི་གཙོ་བོ་ལུ་ཕྱག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ངི་གིས་རེ་བ་ཟེར་རུ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ངི་གིས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་འ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དོད་ཟེར་རུང་ར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གཙོ་བོ་ཁྱོད་ལུ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ཕ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ཞུ་ནི་ཨིན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ཧོ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་་་ (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༤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B3CC5B-5F02-4BDA-8C2F-F49C0874ABCD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༢༠༡༩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3305735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༡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གནམ་ཁའི་ཀར་མ་ལེགས་པས་མོ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འདི་ན་ཡོད་པའི་ཉིམ་འདི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ཁར་འཕུར་མི་ཕུ་ཀྲུ་ཚུ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གནམ་ལས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ཚརཔ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འདི་ཚུ་ག་ར་ཁྱོད་ཀྱི་གོ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ཨ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དགའ་བ་བྱིན་ཡི་ང་བཅས་ལུ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ས་ཞི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འདི་ནང་མི་ཡིལ་ག་ར་ལེགས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ང་ཡོད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ཆུ་དང་ག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ཚུ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ས་ཁར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ཤ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ཏ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དང་ཤིང་ལེགས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ད་ཀྱི་བཟོ་མི་སེམས་ཅ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dirty="0" err="1">
                <a:latin typeface="XTashi" panose="01000006050000090002" pitchFamily="2" charset="0"/>
                <a:cs typeface="XTashi" panose="01000006050000090002" pitchFamily="2" charset="0"/>
              </a:rPr>
              <a:t>དགའ་བས་མོ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</p:txBody>
      </p:sp>
    </p:spTree>
    <p:extLst>
      <p:ext uri="{BB962C8B-B14F-4D97-AF65-F5344CB8AC3E}">
        <p14:creationId xmlns:p14="http://schemas.microsoft.com/office/powerpoint/2010/main" val="64434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༡་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གཙོ་བོ་དཀོན་མཆོག་ཁྱོད་ཀྱི་མཚན་འདི་སྨོ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ག་བ་ལས་ལེགསཔ་འདུག་འཛམ་གླིང་འདི་ནང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ཁྱོད་ཀྱིས་མཛད་གནང་མི་ཕྱག་ལཱ་དེ་ཚུ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ཡ་མཚན་ཅན་དང་མནོ་ར་མི་ཚུགས་པས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དེ་འབདཝ་ལས་གུས་ཞབས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གཟི་བརྗིད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བསྟོད་པ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གཙོ་བོ་དཀོན་མཆོག་ལུ་ཙམ་འོས་འབབ་འདུག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ངེའི་སེམས་གྱིས་ལྟ་བུ་གཙོ་བོ་ལུ་མཆོད་པ་ཕུལ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ངེའི་ཧིང་གིས་ལྟ་བུ་ཁོ་ལུ་བཀའ་དྲིན་བསམ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ངེའི་ཧིང་ལས་རང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༤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༢་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འདམ་ཁོག་ཁོ་ནང་ཐིམ་ནི་འབད་བའི་ང་བཟུམ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གཙོ་བོ་ཁྱོད་ཀྱིས་ང་ལུ་ཡར་བཏོན་གནང་ཡི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སྡིག་ཅན་ང་བཟུམ་ལུ་བསྲུང་ནི་དོན་ལུ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གཙོ་བོ་ཁྱོད་རང་ངེའི་དོན་ལུ་གནང་ཡི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ནམ་ར་འབད་རུང་ཁྲམ་ཤིང་གུར་བལྟཝ་ད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ཁྱོད་ཀྱི་བྱམས་བརྩེ་གིས་ང་མིག་ཆུ་འཐོན་མས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ངེའི་སེམས་གྱིས་ལྟ་བུ་གཙོ་བོ་ལུ་མཆོད་པ་ཕུལ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ངེའི་ཧིང་གིས་ལྟ་བུ་ཁོ་ལུ་བཀའ་དྲིན་བསམ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ངེའི་ཧིང་ལས་རང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༤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༣་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གྱངམ་ཁ་མ་ཆོད་པའི་ངེ་གི་སྡིག་པ་ཚུ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ས་སྨུག་ཡལ་གཏང་དོ་བཟུམ་ཡལ་ཏེ་གནང་ཡི།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ཤར་ལས་ནུབ་ཐག་རིངས་ག་དེམ་ཅིག་ཡོདཔ་ཚུན།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དེམ་ཅིག་ར་ངེ་གི་སྡིག་པ་བསྐྱལ་བཏང་ཡི།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སྐུ་ཁྲག་གིས་སྡིག་པ་ཚུ་འཁྱུ་གནང་ཡི།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དགུན་གྱི་ཁཝ་ལྷགཔ་སྦེ་དཀརཔ་སྦེ་བཀོད་གནང་ཡི།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)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ངེའི་སེམས་གྱིས་ལྟ་བུ་གཙོ་བོ་ལུ་མཆོད་པ་ཕུལ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ངེའི་ཧིང་གིས་ལྟ་བུ་ཁོ་ལུ་བཀའ་དྲིན་བསམ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( </a:t>
            </a:r>
            <a:r>
              <a:rPr lang="en-US" sz="28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ངེའི་ཧིང་ལས་རང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། ) ༤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6010B6-DFBB-426F-9252-85D5D62BD20D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Sherab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Nima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༢༠༢༠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2643479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	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གཞན་ག་ཡང་མེད་གུས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དཀོན་མཆོག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ཡེ་ཤུ་ཁྱོད་ར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ངམ་ཅིག་ཨིན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ཞན་ག་ཡ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ྒ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ཁྲི་གི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འབ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ཡེ་ཤུ་ཁྱོད་ར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ངམ་ཅིག་ཨིན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སྟོད་ཡང་ག་ར་གཟིགས་འབོལ་ག་ར་ན་ལུ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ན་ལུ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(༢)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ཞན་ག་ཡ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སྟོད་པ་ཙན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ཆོག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ཙོ་བོ་ཁོ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ང་རྐྱངས་ཅིག་ཨིན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ཞན་ག་ཡ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ླ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མཆོག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ཡེ་ཤུ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རང་རྐྱངས་ཅིག་ཨིན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ཤུའི་མཚན་ལུ་བ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ཡངས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(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)  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ཡངས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6010B6-DFBB-426F-9252-85D5D62BD20D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༢༠༡༩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1901527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ངེའི་ནང་གི་རྟེན་འདི་ཁྱོད་རང་ར་ཨིན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དུས་བརྟན་རྐྱང་ཁྱོད་རང་ར་ཨིན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ངེ་གི་མི་ཚེ་བརྟེན་ཀྱང་ཁྱོད་ལུ་ཕུལ་དོ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ན་ང་གི་བརྩེ་བ་ཨིན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)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དཀོན་མཆོག་གསུམ་གི་གཟིགས་གནང་ང་ལུ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ང་ལུ་བྱིན་རླབས་མཛད་གནང་མས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ཁྱོད་ཀྱི་བརྩེ་བ་ནམ་ལས་མཐོང་ཡི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ཁྱོད་ཀྱིས་བྱམས་པ་རྒྱ་མཚོ་ལས་རྟིང་ཟབ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ན་མེད་པ་མི་ཆགས་པས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དུས་བརྟན་རྐྱང་བཞུགས་གནང་མས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ངེའི་ནང་གི་རྟེན་འདི་ཁྱོད་རང་ར་ཨིན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དུས་བརྟན་རྐྱང་ཁྱོད་རང་ར་ཨིན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ཙ་བ་ཡི་ཤུ་ཁྲམས་ཤིང་གུར་བྱོན་འདི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ངེ་གི་སྔིག་པ་བཤལ་གནང་ཡི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ཁྱོད་ཀྱི་བརྩེ་བ་ནམ་ལས་མཐོང་ཡི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ཁྱོད་ཀྱིས་བྱམས་པ་རྒྱ་མཚོ་ལས་རྟིང་ཟབ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) ༢</a:t>
            </a: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ཐུགས་རྗེ་ཆེ་དཀོན་མཆོག་ལུ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བཀའ་དྲིན་ཆེ་ཞུ་ནེ་ཨིན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ངེའི་ནང་གི་རྟེན་འདི་ཁྱོད་རང་ར་ཨིན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དུས་བརྟན་རྐྱང་ཁྱོད་རང་ར་ཨིན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ངེ་གི་མི་ཚེ་བརྟེན་ཀྱང་ཁྱོད་ལུ་ཕུལ་དོ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( </a:t>
            </a:r>
            <a:r>
              <a:rPr lang="en-US" sz="3600" dirty="0" err="1">
                <a:latin typeface="XTashi" panose="01000006050000090002" pitchFamily="2" charset="0"/>
                <a:cs typeface="XTashi" panose="01000006050000090002" pitchFamily="2" charset="0"/>
              </a:rPr>
              <a:t>ན་ང་གི་བརྩེ་བ་ཨིན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)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1B234-6BA3-4D9B-B0B8-CB6B72406972}"/>
              </a:ext>
            </a:extLst>
          </p:cNvPr>
          <p:cNvSpPr/>
          <p:nvPr/>
        </p:nvSpPr>
        <p:spPr>
          <a:xfrm>
            <a:off x="0" y="6550223"/>
            <a:ext cx="8991600" cy="307777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 &amp; 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Alina Pradhan Tshering </a:t>
            </a:r>
            <a:r>
              <a:rPr lang="bo-CN" sz="1400" dirty="0">
                <a:latin typeface="XTashi" panose="01000006050000090002" pitchFamily="2" charset="0"/>
                <a:cs typeface="XTashi" panose="01000006050000090002" pitchFamily="2" charset="0"/>
              </a:rPr>
              <a:t>༢༠༢༠༽</a:t>
            </a:r>
          </a:p>
        </p:txBody>
      </p:sp>
    </p:spTree>
    <p:extLst>
      <p:ext uri="{BB962C8B-B14F-4D97-AF65-F5344CB8AC3E}">
        <p14:creationId xmlns:p14="http://schemas.microsoft.com/office/powerpoint/2010/main" val="1232811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ད་རི་འ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ངས་ཁར་དུས་སྟོན་ན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དགའ་སྤྲོ་འབྱུང་གེ་ཚ་རོགས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ཚེ་ཀུན་གི་བྱམས་ད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ཙེ་བའི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གཙོ་བོ་དཀོན་མཆོག་ཡི་ཤུ་ཨིན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ཁྲབ་གེ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ཆ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ཚུ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ཁྲ་འཐོན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སྤོ་བ་སྟོན་འདི་གིས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ལིད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ཝ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འགྱུགས་འདི་ཀྱིས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གཙོ་བོ་གིས་འཁྲུངས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བརྟོན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ང།  (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)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འཁྲུངས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བརྟོན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ང།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༡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	(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ལྷ་གཡུས་ལས་འཛམ་གླི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ང་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ང་ཡིག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ང་བཅས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ཐར་པ་གནང་བར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སྐུ་འཁྲུ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ང་ཡིག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།) (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(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ཀྲིན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ཆ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གཙོ་བོ་བ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ཆེ་དཀོན་མཆོག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ཕ་མ་དཀོན་མཆོག་ཐུགས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ཛ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ེད་ཆེ་ཞུ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)  (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ཁྲབ་གེ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ཚུ་སྤོ་བ་བ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དཀེན་མཆོག་གི་དུས་སྟོན་ནང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དགའ་སྤྲོ་འགྱུགས་འདི་ཀྱིས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ད་རི་འ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ངས་ཁར་དུས་སྟོན་ན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དགའ་སྤྲོ་འབྱུང་གེ་ཚ་རོགས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ཚེ་ཀུན་གི་བྱམས་ད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ཙེ་བའི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གཙོ་བོ་དཀོན་མཆོག་ཡི་ཤུ་ཨིན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	(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ང་བཅས་ཀྱི་དོན་ལས་ཡི་ཤུ་སྐུ་འ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ངས་གནང་ཡིག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སྡིག་ཅན་ཚུ་གི་དོན་ལུ་དཀོན་མཆོག་འབྱོན་ནང་ཡིག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།) (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(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ཀྲི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ཆེ་གཙོ་བོ་བ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ཆེ་དཀོན་མཆོག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ཕ་མ་དཀོན་མཆོག་ཐུགས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ཛ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ེད་ཆེ་ཞུ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) (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ཁྲབ་གེ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ཚུ་སྤོ་བ་བ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དཀེན་མཆོག་གི་དུས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རྟོན་ནང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en-US" sz="2400" dirty="0" err="1">
                <a:latin typeface="XTashi" panose="01000006050000090002" pitchFamily="2" charset="0"/>
                <a:cs typeface="XTashi" panose="01000006050000090002" pitchFamily="2" charset="0"/>
              </a:rPr>
              <a:t>དགའ་སྤྲོ་འགྱུགས་འདི་ཀྱིས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1B234-6BA3-4D9B-B0B8-CB6B72406972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 err="1">
                <a:latin typeface="XTashi" panose="01000006050000090002" pitchFamily="2" charset="0"/>
                <a:cs typeface="XTashi" panose="01000006050000090002" pitchFamily="2" charset="0"/>
              </a:rPr>
              <a:t>Namgay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 Tshering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༢༠༡༩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2338578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ད་རེས་ང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ཁར་དགའ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ྤ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ྲ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ངའི་སེམས་ཁ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ྐ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པ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ད་རེས་ངའི་སེམས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སྔུ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སྔལ་མེད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ངའི་སེམས་ཁར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རང་རྐྱངམ་གཅིག་ཡོད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ཁྱོད་ཀྱི་སྟོབས་ཤུགས་ཀྱིས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ང་འབད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ཁྱོད་བཞུགས་ས་ང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ོང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ང་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ཁྱོད་འོང་གན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ཡེ་ཤུ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 err="1">
                <a:latin typeface="XTashi" panose="01000006050000090002" pitchFamily="2" charset="0"/>
                <a:cs typeface="XTashi" panose="01000006050000090002" pitchFamily="2" charset="0"/>
              </a:rPr>
              <a:t>ཁྱོད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  ༤</a:t>
            </a:r>
          </a:p>
        </p:txBody>
      </p:sp>
    </p:spTree>
    <p:extLst>
      <p:ext uri="{BB962C8B-B14F-4D97-AF65-F5344CB8AC3E}">
        <p14:creationId xmlns:p14="http://schemas.microsoft.com/office/powerpoint/2010/main" val="177578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དཀོན་མཆོག་ཁྱོད་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ཕོ་བྲང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ནང་ང་ལུ་ཁྱོད་ཀྱི་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ཞག་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ཁྱོད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འ་བ་ཀྱི་ང་ལུ་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ིང་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 (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དཀོན་མཆོག་ཁྱོད་ཀྱི་སེམས་ཀྱི་ཕོ་བྲ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ང་ང་ལུ་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བཞག་ན།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ཁྱོད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འ་བ་ཀྱི་ང་ལུ་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ིང་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 (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ཧ་ལེ་ལུ་ཡ། (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) ཁྱོད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འ་བ་ཀྱི་ང་ལུ་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ིང་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 (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)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ཞིང་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མས་ལས་ཁྱོད་འ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ཛ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གླི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ང་འོང་ཡི་ང་བཅས་ཀྱི་སྡིག་པ་གི་དོན་ལུ།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ཁྲམ་ཤིང་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་ཁྱོད་ཀྱི་ཀལ་བཱ་རི་ན་ང་བཅས་ཀྱི་སྡིག་པ་སེལ་ཡི།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ཞིང་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མས་ལས་ཁྱོད་འ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ཛ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གླི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ང་འོང་ཡི་ང་བཅས་ཀྱི་སྡིག་པ་གི་དོན་ལུ།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ཁྲམ་ཤིང་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་ཁྱོད་ཀྱི་ཀལ་བཱ་རི་ན་ང་བཅས་ཀྱི་སྡིག་པ་སེལ་ཡི།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ཧ་ལེ་ལུ་ཡ། (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) ཁྱོད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འ་བ་ཀྱི་ང་ལུ་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ིང་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ྟ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4000" noProof="1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 (༣)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D5F642-CFCD-410E-A619-3F2974CD176D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400" dirty="0">
                <a:latin typeface="XTashi" panose="01000006050000090002" pitchFamily="2" charset="0"/>
                <a:cs typeface="XTashi" panose="01000006050000090002" pitchFamily="2" charset="0"/>
              </a:rPr>
              <a:t>Vinod Matthew and Esther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༢༠༡༩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3540341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56380</TotalTime>
  <Words>5236</Words>
  <Application>Microsoft Office PowerPoint</Application>
  <PresentationFormat>On-screen Show (4:3)</PresentationFormat>
  <Paragraphs>285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XTashi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New Hampshire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S Brogan</dc:creator>
  <cp:lastModifiedBy>Daniel Brogan</cp:lastModifiedBy>
  <cp:revision>9142</cp:revision>
  <dcterms:created xsi:type="dcterms:W3CDTF">2012-02-23T03:39:51Z</dcterms:created>
  <dcterms:modified xsi:type="dcterms:W3CDTF">2022-07-05T22:42:08Z</dcterms:modified>
</cp:coreProperties>
</file>